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70" r:id="rId15"/>
    <p:sldId id="269" r:id="rId16"/>
    <p:sldId id="272" r:id="rId17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-252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9B7ECB-3144-4241-A7FF-B988C70DA7E8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F895CE2E-A7CA-46CE-B542-D54BCA8E7FE1}">
      <dgm:prSet phldrT="[Texto]"/>
      <dgm:spPr/>
      <dgm:t>
        <a:bodyPr/>
        <a:lstStyle/>
        <a:p>
          <a:pPr algn="l"/>
          <a:r>
            <a:rPr lang="es-EC" dirty="0" smtClean="0">
              <a:solidFill>
                <a:schemeClr val="tx1"/>
              </a:solidFill>
            </a:rPr>
            <a:t>Embarazos precoces </a:t>
          </a:r>
        </a:p>
        <a:p>
          <a:pPr algn="ctr"/>
          <a:r>
            <a:rPr lang="es-EC" dirty="0" err="1" smtClean="0">
              <a:solidFill>
                <a:schemeClr val="tx1"/>
              </a:solidFill>
            </a:rPr>
            <a:t>Combinacion</a:t>
          </a:r>
          <a:r>
            <a:rPr lang="es-EC" dirty="0" smtClean="0">
              <a:solidFill>
                <a:schemeClr val="tx1"/>
              </a:solidFill>
            </a:rPr>
            <a:t> de normas:</a:t>
          </a:r>
          <a:endParaRPr lang="es-EC" dirty="0">
            <a:solidFill>
              <a:schemeClr val="tx1"/>
            </a:solidFill>
          </a:endParaRPr>
        </a:p>
      </dgm:t>
    </dgm:pt>
    <dgm:pt modelId="{9C0E283E-BF04-4C4E-91A4-3DB5443AB5CE}" type="par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4B690B7-5AE0-4F0D-9EC6-F4A4DE272F12}" type="sib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FF7369B-7EB4-40A8-811B-D9301395425E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Asegurar programas</a:t>
          </a:r>
        </a:p>
        <a:p>
          <a:r>
            <a:rPr lang="es-EC" dirty="0" smtClean="0">
              <a:solidFill>
                <a:schemeClr val="tx1"/>
              </a:solidFill>
            </a:rPr>
            <a:t> de educación sexual</a:t>
          </a:r>
          <a:endParaRPr lang="es-EC" dirty="0">
            <a:solidFill>
              <a:schemeClr val="tx1"/>
            </a:solidFill>
          </a:endParaRPr>
        </a:p>
      </dgm:t>
    </dgm:pt>
    <dgm:pt modelId="{4BE8A733-3BFA-441C-AB97-941B0BA45CE9}" type="par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3484B6A-456A-434C-BA7A-065C91DAD421}" type="sib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3A7A276-2295-4626-AD8C-47203E4C8C3C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Brindar respaldo</a:t>
          </a:r>
          <a:endParaRPr lang="es-EC" dirty="0">
            <a:solidFill>
              <a:schemeClr val="tx1"/>
            </a:solidFill>
          </a:endParaRPr>
        </a:p>
      </dgm:t>
    </dgm:pt>
    <dgm:pt modelId="{7538DAB5-ED9B-4C16-A2BA-D91521E5C0D4}" type="par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81D133D-C605-4BC8-B865-9041D334DE64}" type="sib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AEAE2FB-EAB6-4D4E-AE3A-21F3A9FDFCC6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Vincular servicios consejería </a:t>
          </a:r>
        </a:p>
        <a:p>
          <a:r>
            <a:rPr lang="es-EC" dirty="0" smtClean="0">
              <a:solidFill>
                <a:schemeClr val="tx1"/>
              </a:solidFill>
            </a:rPr>
            <a:t>y anticoncepción</a:t>
          </a:r>
          <a:endParaRPr lang="es-EC" dirty="0">
            <a:solidFill>
              <a:schemeClr val="tx1"/>
            </a:solidFill>
          </a:endParaRPr>
        </a:p>
      </dgm:t>
    </dgm:pt>
    <dgm:pt modelId="{9D7877B3-F276-4EA3-BCA5-5F822E2FFBCE}" type="parTrans" cxnId="{855874F0-BC80-40FC-9662-7F3119A4DBE0}">
      <dgm:prSet/>
      <dgm:spPr/>
      <dgm:t>
        <a:bodyPr/>
        <a:lstStyle/>
        <a:p>
          <a:endParaRPr lang="es-EC"/>
        </a:p>
      </dgm:t>
    </dgm:pt>
    <dgm:pt modelId="{9CAFF326-3B9F-441B-BA75-969236DFA985}" type="sibTrans" cxnId="{855874F0-BC80-40FC-9662-7F3119A4DBE0}">
      <dgm:prSet/>
      <dgm:spPr/>
      <dgm:t>
        <a:bodyPr/>
        <a:lstStyle/>
        <a:p>
          <a:endParaRPr lang="es-EC"/>
        </a:p>
      </dgm:t>
    </dgm:pt>
    <dgm:pt modelId="{567386CA-EEAB-4FCB-9DB0-7866060292C0}" type="pres">
      <dgm:prSet presAssocID="{2C9B7ECB-3144-4241-A7FF-B988C70DA7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2D7C43E-BB67-409B-BB3F-2BA65F908235}" type="pres">
      <dgm:prSet presAssocID="{F895CE2E-A7CA-46CE-B542-D54BCA8E7FE1}" presName="parentLin" presStyleCnt="0"/>
      <dgm:spPr/>
    </dgm:pt>
    <dgm:pt modelId="{3AE57E3F-4AB9-44A9-8F82-7BF3D18633BA}" type="pres">
      <dgm:prSet presAssocID="{F895CE2E-A7CA-46CE-B542-D54BCA8E7FE1}" presName="parentLeftMargin" presStyleLbl="node1" presStyleIdx="0" presStyleCnt="4"/>
      <dgm:spPr/>
      <dgm:t>
        <a:bodyPr/>
        <a:lstStyle/>
        <a:p>
          <a:endParaRPr lang="es-EC"/>
        </a:p>
      </dgm:t>
    </dgm:pt>
    <dgm:pt modelId="{FB98D612-1686-4D66-9BBF-0E9154E9C5CA}" type="pres">
      <dgm:prSet presAssocID="{F895CE2E-A7CA-46CE-B542-D54BCA8E7FE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581DDCF-438D-4DE5-B90C-529B03E5D38A}" type="pres">
      <dgm:prSet presAssocID="{F895CE2E-A7CA-46CE-B542-D54BCA8E7FE1}" presName="negativeSpace" presStyleCnt="0"/>
      <dgm:spPr/>
    </dgm:pt>
    <dgm:pt modelId="{DF5C3AD6-4B6D-47EC-9039-12BB22C84927}" type="pres">
      <dgm:prSet presAssocID="{F895CE2E-A7CA-46CE-B542-D54BCA8E7FE1}" presName="childText" presStyleLbl="conFgAcc1" presStyleIdx="0" presStyleCnt="4">
        <dgm:presLayoutVars>
          <dgm:bulletEnabled val="1"/>
        </dgm:presLayoutVars>
      </dgm:prSet>
      <dgm:spPr/>
    </dgm:pt>
    <dgm:pt modelId="{FE94279B-2DC0-428F-8547-C276AD34C48B}" type="pres">
      <dgm:prSet presAssocID="{24B690B7-5AE0-4F0D-9EC6-F4A4DE272F12}" presName="spaceBetweenRectangles" presStyleCnt="0"/>
      <dgm:spPr/>
    </dgm:pt>
    <dgm:pt modelId="{DA916B11-635A-4465-BB02-8E6AB560F3A2}" type="pres">
      <dgm:prSet presAssocID="{CFF7369B-7EB4-40A8-811B-D9301395425E}" presName="parentLin" presStyleCnt="0"/>
      <dgm:spPr/>
    </dgm:pt>
    <dgm:pt modelId="{ADB734D0-087D-45BE-A7F5-F0F930B3F806}" type="pres">
      <dgm:prSet presAssocID="{CFF7369B-7EB4-40A8-811B-D9301395425E}" presName="parentLeftMargin" presStyleLbl="node1" presStyleIdx="0" presStyleCnt="4"/>
      <dgm:spPr/>
      <dgm:t>
        <a:bodyPr/>
        <a:lstStyle/>
        <a:p>
          <a:endParaRPr lang="es-EC"/>
        </a:p>
      </dgm:t>
    </dgm:pt>
    <dgm:pt modelId="{109F4547-E6B8-4323-AF6A-F0F7FBB25AFB}" type="pres">
      <dgm:prSet presAssocID="{CFF7369B-7EB4-40A8-811B-D9301395425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7994D62-E3B6-492C-8CF2-680846709B12}" type="pres">
      <dgm:prSet presAssocID="{CFF7369B-7EB4-40A8-811B-D9301395425E}" presName="negativeSpace" presStyleCnt="0"/>
      <dgm:spPr/>
    </dgm:pt>
    <dgm:pt modelId="{39CE101A-03B7-4942-89BD-787E2887D6B2}" type="pres">
      <dgm:prSet presAssocID="{CFF7369B-7EB4-40A8-811B-D9301395425E}" presName="childText" presStyleLbl="conFgAcc1" presStyleIdx="1" presStyleCnt="4">
        <dgm:presLayoutVars>
          <dgm:bulletEnabled val="1"/>
        </dgm:presLayoutVars>
      </dgm:prSet>
      <dgm:spPr/>
    </dgm:pt>
    <dgm:pt modelId="{599FA9C2-0265-4C14-9BF3-69D32C8F4DA7}" type="pres">
      <dgm:prSet presAssocID="{73484B6A-456A-434C-BA7A-065C91DAD421}" presName="spaceBetweenRectangles" presStyleCnt="0"/>
      <dgm:spPr/>
    </dgm:pt>
    <dgm:pt modelId="{DFF4C56F-558E-4021-BADD-34A36F0908E7}" type="pres">
      <dgm:prSet presAssocID="{B3A7A276-2295-4626-AD8C-47203E4C8C3C}" presName="parentLin" presStyleCnt="0"/>
      <dgm:spPr/>
    </dgm:pt>
    <dgm:pt modelId="{0D4F98F0-125D-4032-A7DF-7AF6C7B27133}" type="pres">
      <dgm:prSet presAssocID="{B3A7A276-2295-4626-AD8C-47203E4C8C3C}" presName="parentLeftMargin" presStyleLbl="node1" presStyleIdx="1" presStyleCnt="4"/>
      <dgm:spPr/>
      <dgm:t>
        <a:bodyPr/>
        <a:lstStyle/>
        <a:p>
          <a:endParaRPr lang="es-EC"/>
        </a:p>
      </dgm:t>
    </dgm:pt>
    <dgm:pt modelId="{D8DA516E-38F4-4CEB-835A-D5EE0B6C25D8}" type="pres">
      <dgm:prSet presAssocID="{B3A7A276-2295-4626-AD8C-47203E4C8C3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5F3E3A2-F0AA-4BCE-AD07-339D8B09FC73}" type="pres">
      <dgm:prSet presAssocID="{B3A7A276-2295-4626-AD8C-47203E4C8C3C}" presName="negativeSpace" presStyleCnt="0"/>
      <dgm:spPr/>
    </dgm:pt>
    <dgm:pt modelId="{928E063C-1744-4570-ADDF-93EE7BF8BD54}" type="pres">
      <dgm:prSet presAssocID="{B3A7A276-2295-4626-AD8C-47203E4C8C3C}" presName="childText" presStyleLbl="conFgAcc1" presStyleIdx="2" presStyleCnt="4">
        <dgm:presLayoutVars>
          <dgm:bulletEnabled val="1"/>
        </dgm:presLayoutVars>
      </dgm:prSet>
      <dgm:spPr/>
    </dgm:pt>
    <dgm:pt modelId="{9D171128-2D8F-4799-B867-DD0831EDAD87}" type="pres">
      <dgm:prSet presAssocID="{C81D133D-C605-4BC8-B865-9041D334DE64}" presName="spaceBetweenRectangles" presStyleCnt="0"/>
      <dgm:spPr/>
    </dgm:pt>
    <dgm:pt modelId="{E421CE26-2E6B-4980-B68E-5AE29897EB2B}" type="pres">
      <dgm:prSet presAssocID="{EAEAE2FB-EAB6-4D4E-AE3A-21F3A9FDFCC6}" presName="parentLin" presStyleCnt="0"/>
      <dgm:spPr/>
    </dgm:pt>
    <dgm:pt modelId="{B306CF42-DD53-4BF0-B472-9AB93639D5D7}" type="pres">
      <dgm:prSet presAssocID="{EAEAE2FB-EAB6-4D4E-AE3A-21F3A9FDFCC6}" presName="parentLeftMargin" presStyleLbl="node1" presStyleIdx="2" presStyleCnt="4"/>
      <dgm:spPr/>
      <dgm:t>
        <a:bodyPr/>
        <a:lstStyle/>
        <a:p>
          <a:endParaRPr lang="es-EC"/>
        </a:p>
      </dgm:t>
    </dgm:pt>
    <dgm:pt modelId="{E9893603-3B5B-4854-B3DA-E161066135F2}" type="pres">
      <dgm:prSet presAssocID="{EAEAE2FB-EAB6-4D4E-AE3A-21F3A9FDFCC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596304A-FE77-4834-93E0-6A2772FFE276}" type="pres">
      <dgm:prSet presAssocID="{EAEAE2FB-EAB6-4D4E-AE3A-21F3A9FDFCC6}" presName="negativeSpace" presStyleCnt="0"/>
      <dgm:spPr/>
    </dgm:pt>
    <dgm:pt modelId="{652C3F95-C0F3-48A8-9675-DDC34B8428AE}" type="pres">
      <dgm:prSet presAssocID="{EAEAE2FB-EAB6-4D4E-AE3A-21F3A9FDFCC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FAE3D19-52FD-47AB-B727-C88D169B00C5}" type="presOf" srcId="{B3A7A276-2295-4626-AD8C-47203E4C8C3C}" destId="{0D4F98F0-125D-4032-A7DF-7AF6C7B27133}" srcOrd="0" destOrd="0" presId="urn:microsoft.com/office/officeart/2005/8/layout/list1"/>
    <dgm:cxn modelId="{3B924DBC-A057-4505-8A7F-ECBF2E03E803}" type="presOf" srcId="{B3A7A276-2295-4626-AD8C-47203E4C8C3C}" destId="{D8DA516E-38F4-4CEB-835A-D5EE0B6C25D8}" srcOrd="1" destOrd="0" presId="urn:microsoft.com/office/officeart/2005/8/layout/list1"/>
    <dgm:cxn modelId="{4206FD5A-27EB-4552-8E6E-A3CC8576EF79}" type="presOf" srcId="{F895CE2E-A7CA-46CE-B542-D54BCA8E7FE1}" destId="{FB98D612-1686-4D66-9BBF-0E9154E9C5CA}" srcOrd="1" destOrd="0" presId="urn:microsoft.com/office/officeart/2005/8/layout/list1"/>
    <dgm:cxn modelId="{855874F0-BC80-40FC-9662-7F3119A4DBE0}" srcId="{2C9B7ECB-3144-4241-A7FF-B988C70DA7E8}" destId="{EAEAE2FB-EAB6-4D4E-AE3A-21F3A9FDFCC6}" srcOrd="3" destOrd="0" parTransId="{9D7877B3-F276-4EA3-BCA5-5F822E2FFBCE}" sibTransId="{9CAFF326-3B9F-441B-BA75-969236DFA985}"/>
    <dgm:cxn modelId="{49949E53-4896-47F1-9189-DA3FAB6A2936}" srcId="{2C9B7ECB-3144-4241-A7FF-B988C70DA7E8}" destId="{F895CE2E-A7CA-46CE-B542-D54BCA8E7FE1}" srcOrd="0" destOrd="0" parTransId="{9C0E283E-BF04-4C4E-91A4-3DB5443AB5CE}" sibTransId="{24B690B7-5AE0-4F0D-9EC6-F4A4DE272F12}"/>
    <dgm:cxn modelId="{439F5A1E-FE70-4CBC-961A-50FF999DF15A}" srcId="{2C9B7ECB-3144-4241-A7FF-B988C70DA7E8}" destId="{CFF7369B-7EB4-40A8-811B-D9301395425E}" srcOrd="1" destOrd="0" parTransId="{4BE8A733-3BFA-441C-AB97-941B0BA45CE9}" sibTransId="{73484B6A-456A-434C-BA7A-065C91DAD421}"/>
    <dgm:cxn modelId="{5DF5FE89-E686-482F-A954-2BB219878DA2}" type="presOf" srcId="{CFF7369B-7EB4-40A8-811B-D9301395425E}" destId="{109F4547-E6B8-4323-AF6A-F0F7FBB25AFB}" srcOrd="1" destOrd="0" presId="urn:microsoft.com/office/officeart/2005/8/layout/list1"/>
    <dgm:cxn modelId="{A042E55D-10B6-42FC-A874-9C681FC2D38F}" type="presOf" srcId="{2C9B7ECB-3144-4241-A7FF-B988C70DA7E8}" destId="{567386CA-EEAB-4FCB-9DB0-7866060292C0}" srcOrd="0" destOrd="0" presId="urn:microsoft.com/office/officeart/2005/8/layout/list1"/>
    <dgm:cxn modelId="{96251E21-52C6-400F-B8AA-782B0A5516C0}" type="presOf" srcId="{F895CE2E-A7CA-46CE-B542-D54BCA8E7FE1}" destId="{3AE57E3F-4AB9-44A9-8F82-7BF3D18633BA}" srcOrd="0" destOrd="0" presId="urn:microsoft.com/office/officeart/2005/8/layout/list1"/>
    <dgm:cxn modelId="{EBFBD7B8-E449-4ECF-8846-C4250EAC8F4B}" type="presOf" srcId="{EAEAE2FB-EAB6-4D4E-AE3A-21F3A9FDFCC6}" destId="{E9893603-3B5B-4854-B3DA-E161066135F2}" srcOrd="1" destOrd="0" presId="urn:microsoft.com/office/officeart/2005/8/layout/list1"/>
    <dgm:cxn modelId="{CA6B2868-6E0C-4249-AA02-4D862E0B18DE}" srcId="{2C9B7ECB-3144-4241-A7FF-B988C70DA7E8}" destId="{B3A7A276-2295-4626-AD8C-47203E4C8C3C}" srcOrd="2" destOrd="0" parTransId="{7538DAB5-ED9B-4C16-A2BA-D91521E5C0D4}" sibTransId="{C81D133D-C605-4BC8-B865-9041D334DE64}"/>
    <dgm:cxn modelId="{11D99DB5-2040-4075-A772-E8BFD4D3F354}" type="presOf" srcId="{CFF7369B-7EB4-40A8-811B-D9301395425E}" destId="{ADB734D0-087D-45BE-A7F5-F0F930B3F806}" srcOrd="0" destOrd="0" presId="urn:microsoft.com/office/officeart/2005/8/layout/list1"/>
    <dgm:cxn modelId="{D9F0E84D-2E22-480F-B6CD-2379B919ED66}" type="presOf" srcId="{EAEAE2FB-EAB6-4D4E-AE3A-21F3A9FDFCC6}" destId="{B306CF42-DD53-4BF0-B472-9AB93639D5D7}" srcOrd="0" destOrd="0" presId="urn:microsoft.com/office/officeart/2005/8/layout/list1"/>
    <dgm:cxn modelId="{7999F685-8687-4698-8274-769736E94B2E}" type="presParOf" srcId="{567386CA-EEAB-4FCB-9DB0-7866060292C0}" destId="{62D7C43E-BB67-409B-BB3F-2BA65F908235}" srcOrd="0" destOrd="0" presId="urn:microsoft.com/office/officeart/2005/8/layout/list1"/>
    <dgm:cxn modelId="{2822DC72-FD2F-4C79-A420-971AEE4127CA}" type="presParOf" srcId="{62D7C43E-BB67-409B-BB3F-2BA65F908235}" destId="{3AE57E3F-4AB9-44A9-8F82-7BF3D18633BA}" srcOrd="0" destOrd="0" presId="urn:microsoft.com/office/officeart/2005/8/layout/list1"/>
    <dgm:cxn modelId="{0A8883D7-76CA-42D1-A67C-A661405E43EE}" type="presParOf" srcId="{62D7C43E-BB67-409B-BB3F-2BA65F908235}" destId="{FB98D612-1686-4D66-9BBF-0E9154E9C5CA}" srcOrd="1" destOrd="0" presId="urn:microsoft.com/office/officeart/2005/8/layout/list1"/>
    <dgm:cxn modelId="{9D39F9B9-0D3C-4D33-BABB-C85E25F9C7D7}" type="presParOf" srcId="{567386CA-EEAB-4FCB-9DB0-7866060292C0}" destId="{2581DDCF-438D-4DE5-B90C-529B03E5D38A}" srcOrd="1" destOrd="0" presId="urn:microsoft.com/office/officeart/2005/8/layout/list1"/>
    <dgm:cxn modelId="{6EEBC1F3-AC39-40A3-B0C1-5A6B84594601}" type="presParOf" srcId="{567386CA-EEAB-4FCB-9DB0-7866060292C0}" destId="{DF5C3AD6-4B6D-47EC-9039-12BB22C84927}" srcOrd="2" destOrd="0" presId="urn:microsoft.com/office/officeart/2005/8/layout/list1"/>
    <dgm:cxn modelId="{A99D2054-7179-4CAD-BC61-7CD3A0DC38C5}" type="presParOf" srcId="{567386CA-EEAB-4FCB-9DB0-7866060292C0}" destId="{FE94279B-2DC0-428F-8547-C276AD34C48B}" srcOrd="3" destOrd="0" presId="urn:microsoft.com/office/officeart/2005/8/layout/list1"/>
    <dgm:cxn modelId="{7A68BCA0-8307-407D-88A6-028C82190A67}" type="presParOf" srcId="{567386CA-EEAB-4FCB-9DB0-7866060292C0}" destId="{DA916B11-635A-4465-BB02-8E6AB560F3A2}" srcOrd="4" destOrd="0" presId="urn:microsoft.com/office/officeart/2005/8/layout/list1"/>
    <dgm:cxn modelId="{2ED4832F-233E-4CB0-92D2-62F891388E4F}" type="presParOf" srcId="{DA916B11-635A-4465-BB02-8E6AB560F3A2}" destId="{ADB734D0-087D-45BE-A7F5-F0F930B3F806}" srcOrd="0" destOrd="0" presId="urn:microsoft.com/office/officeart/2005/8/layout/list1"/>
    <dgm:cxn modelId="{AFD85160-C54D-4585-B6A8-EEA8AB9F1819}" type="presParOf" srcId="{DA916B11-635A-4465-BB02-8E6AB560F3A2}" destId="{109F4547-E6B8-4323-AF6A-F0F7FBB25AFB}" srcOrd="1" destOrd="0" presId="urn:microsoft.com/office/officeart/2005/8/layout/list1"/>
    <dgm:cxn modelId="{09314BA6-0427-4BFC-B839-307B20F07DFF}" type="presParOf" srcId="{567386CA-EEAB-4FCB-9DB0-7866060292C0}" destId="{87994D62-E3B6-492C-8CF2-680846709B12}" srcOrd="5" destOrd="0" presId="urn:microsoft.com/office/officeart/2005/8/layout/list1"/>
    <dgm:cxn modelId="{20E1E533-A78B-45DD-8166-C4BADD4AC685}" type="presParOf" srcId="{567386CA-EEAB-4FCB-9DB0-7866060292C0}" destId="{39CE101A-03B7-4942-89BD-787E2887D6B2}" srcOrd="6" destOrd="0" presId="urn:microsoft.com/office/officeart/2005/8/layout/list1"/>
    <dgm:cxn modelId="{73BEB93C-6E44-464E-A103-B7F101AA7D52}" type="presParOf" srcId="{567386CA-EEAB-4FCB-9DB0-7866060292C0}" destId="{599FA9C2-0265-4C14-9BF3-69D32C8F4DA7}" srcOrd="7" destOrd="0" presId="urn:microsoft.com/office/officeart/2005/8/layout/list1"/>
    <dgm:cxn modelId="{4808F16C-05CD-43C3-AAC0-89D881D151CB}" type="presParOf" srcId="{567386CA-EEAB-4FCB-9DB0-7866060292C0}" destId="{DFF4C56F-558E-4021-BADD-34A36F0908E7}" srcOrd="8" destOrd="0" presId="urn:microsoft.com/office/officeart/2005/8/layout/list1"/>
    <dgm:cxn modelId="{AA6EF26B-B80A-4A9B-93D0-4C031BF14674}" type="presParOf" srcId="{DFF4C56F-558E-4021-BADD-34A36F0908E7}" destId="{0D4F98F0-125D-4032-A7DF-7AF6C7B27133}" srcOrd="0" destOrd="0" presId="urn:microsoft.com/office/officeart/2005/8/layout/list1"/>
    <dgm:cxn modelId="{C3E1D558-C39D-4C53-B526-A94FA0DBBF27}" type="presParOf" srcId="{DFF4C56F-558E-4021-BADD-34A36F0908E7}" destId="{D8DA516E-38F4-4CEB-835A-D5EE0B6C25D8}" srcOrd="1" destOrd="0" presId="urn:microsoft.com/office/officeart/2005/8/layout/list1"/>
    <dgm:cxn modelId="{A56DD3AD-5219-4982-91E3-F5A4A9D85A6C}" type="presParOf" srcId="{567386CA-EEAB-4FCB-9DB0-7866060292C0}" destId="{F5F3E3A2-F0AA-4BCE-AD07-339D8B09FC73}" srcOrd="9" destOrd="0" presId="urn:microsoft.com/office/officeart/2005/8/layout/list1"/>
    <dgm:cxn modelId="{A892B39D-7894-4FD4-BC96-AEB9C31D5EA5}" type="presParOf" srcId="{567386CA-EEAB-4FCB-9DB0-7866060292C0}" destId="{928E063C-1744-4570-ADDF-93EE7BF8BD54}" srcOrd="10" destOrd="0" presId="urn:microsoft.com/office/officeart/2005/8/layout/list1"/>
    <dgm:cxn modelId="{B82258AA-A14B-49DE-800D-DA813949C925}" type="presParOf" srcId="{567386CA-EEAB-4FCB-9DB0-7866060292C0}" destId="{9D171128-2D8F-4799-B867-DD0831EDAD87}" srcOrd="11" destOrd="0" presId="urn:microsoft.com/office/officeart/2005/8/layout/list1"/>
    <dgm:cxn modelId="{9450D3C8-83F5-498D-A860-979771323910}" type="presParOf" srcId="{567386CA-EEAB-4FCB-9DB0-7866060292C0}" destId="{E421CE26-2E6B-4980-B68E-5AE29897EB2B}" srcOrd="12" destOrd="0" presId="urn:microsoft.com/office/officeart/2005/8/layout/list1"/>
    <dgm:cxn modelId="{83A18564-D9F6-4467-9F8E-1A53FF073DF7}" type="presParOf" srcId="{E421CE26-2E6B-4980-B68E-5AE29897EB2B}" destId="{B306CF42-DD53-4BF0-B472-9AB93639D5D7}" srcOrd="0" destOrd="0" presId="urn:microsoft.com/office/officeart/2005/8/layout/list1"/>
    <dgm:cxn modelId="{67E60A39-D987-4E3F-97E5-9C8AF18FE765}" type="presParOf" srcId="{E421CE26-2E6B-4980-B68E-5AE29897EB2B}" destId="{E9893603-3B5B-4854-B3DA-E161066135F2}" srcOrd="1" destOrd="0" presId="urn:microsoft.com/office/officeart/2005/8/layout/list1"/>
    <dgm:cxn modelId="{A94EBB27-4226-4C01-8BA6-95244A577307}" type="presParOf" srcId="{567386CA-EEAB-4FCB-9DB0-7866060292C0}" destId="{A596304A-FE77-4834-93E0-6A2772FFE276}" srcOrd="13" destOrd="0" presId="urn:microsoft.com/office/officeart/2005/8/layout/list1"/>
    <dgm:cxn modelId="{DDFEEB0F-B65F-4835-BAB9-11C916CC5240}" type="presParOf" srcId="{567386CA-EEAB-4FCB-9DB0-7866060292C0}" destId="{652C3F95-C0F3-48A8-9675-DDC34B8428A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EF57E3E-D6CB-4BDB-B756-EA7686AD2C2D}" type="doc">
      <dgm:prSet loTypeId="urn:microsoft.com/office/officeart/2005/8/layout/process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2BAA11AD-7861-42A6-B81F-21FE1D7D67FB}">
      <dgm:prSet phldrT="[Texto]"/>
      <dgm:spPr/>
      <dgm:t>
        <a:bodyPr/>
        <a:lstStyle/>
        <a:p>
          <a:r>
            <a:rPr lang="es-EC" b="1" dirty="0" smtClean="0">
              <a:solidFill>
                <a:schemeClr val="tx1"/>
              </a:solidFill>
            </a:rPr>
            <a:t>Identificar actitudes, conocimientos y habilidades adecuadas a la edad</a:t>
          </a:r>
          <a:endParaRPr lang="es-EC" b="1" dirty="0">
            <a:solidFill>
              <a:schemeClr val="tx1"/>
            </a:solidFill>
          </a:endParaRPr>
        </a:p>
      </dgm:t>
    </dgm:pt>
    <dgm:pt modelId="{7BE356CA-FD92-4077-AE07-727998EDD64C}" type="parTrans" cxnId="{ACBEF69E-AEEC-4B66-8BAC-1B164E27514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C59FE21-7B22-4D26-9330-750C9D126712}" type="sibTrans" cxnId="{ACBEF69E-AEEC-4B66-8BAC-1B164E27514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89FE876-D504-42BD-B2DA-4E212D8AFEA3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Información escolar y familiar</a:t>
          </a:r>
          <a:endParaRPr lang="es-EC" dirty="0">
            <a:solidFill>
              <a:schemeClr val="tx1"/>
            </a:solidFill>
          </a:endParaRPr>
        </a:p>
      </dgm:t>
    </dgm:pt>
    <dgm:pt modelId="{A71A73B2-D82C-418E-A468-D2E748991073}" type="parTrans" cxnId="{4A4ABF30-FFBA-4BBF-AF48-6DD943372E4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0F87ADD-197A-470D-851D-19C431796442}" type="sibTrans" cxnId="{4A4ABF30-FFBA-4BBF-AF48-6DD943372E48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61762DC-B7CA-44DD-9E08-A3830F4EC13B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Recursos sociales de salud</a:t>
          </a:r>
          <a:endParaRPr lang="es-EC" dirty="0">
            <a:solidFill>
              <a:schemeClr val="tx1"/>
            </a:solidFill>
          </a:endParaRPr>
        </a:p>
      </dgm:t>
    </dgm:pt>
    <dgm:pt modelId="{7FA040D1-1554-4819-9E17-A143A82C793D}" type="parTrans" cxnId="{8A06A868-4009-4C4A-809D-012E3CDE60B4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B895787-A237-4421-A8B8-48ED8F8297BE}" type="sibTrans" cxnId="{8A06A868-4009-4C4A-809D-012E3CDE60B4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268AE65-A986-421A-85F9-E0DE584B42FE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Proporcionar consejos individualizados</a:t>
          </a:r>
          <a:endParaRPr lang="es-EC" dirty="0">
            <a:solidFill>
              <a:schemeClr val="tx1"/>
            </a:solidFill>
          </a:endParaRPr>
        </a:p>
      </dgm:t>
    </dgm:pt>
    <dgm:pt modelId="{10791AE3-A9DC-40CF-A0B8-872E97D91980}" type="parTrans" cxnId="{D58F2D16-88CF-454D-9B12-B678A528F53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641A50E-2D17-4282-97DB-DA1406842E2E}" type="sibTrans" cxnId="{D58F2D16-88CF-454D-9B12-B678A528F53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1A44F3B-A700-4B60-AF6A-81BB26B5008C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Adaptados a su riesgo y situación</a:t>
          </a:r>
          <a:endParaRPr lang="es-EC" dirty="0">
            <a:solidFill>
              <a:schemeClr val="tx1"/>
            </a:solidFill>
          </a:endParaRPr>
        </a:p>
      </dgm:t>
    </dgm:pt>
    <dgm:pt modelId="{4D71C06D-4B92-4DB8-91F8-889E664A34FF}" type="parTrans" cxnId="{935DC669-11BC-4224-9384-59E7CE1BE61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90E32360-4C17-4CD5-98FA-B11D4D4E85FA}" type="sibTrans" cxnId="{935DC669-11BC-4224-9384-59E7CE1BE61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913E09A-6D6D-4E71-A29E-3C7B2F739169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Empatía, confidencialidad, apoyo y actitud no juzgadora</a:t>
          </a:r>
          <a:endParaRPr lang="es-EC" dirty="0">
            <a:solidFill>
              <a:schemeClr val="tx1"/>
            </a:solidFill>
          </a:endParaRPr>
        </a:p>
      </dgm:t>
    </dgm:pt>
    <dgm:pt modelId="{277572DF-B804-4D5B-BEEF-A170786C605A}" type="parTrans" cxnId="{053553A7-027A-4846-BBBD-EDC17701CA7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08E6E5C-166C-4B85-91E0-FDE71361C0E1}" type="sibTrans" cxnId="{053553A7-027A-4846-BBBD-EDC17701CA7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7C35B1D-9A93-4D2D-8EEF-2F05FDFEC921}" type="pres">
      <dgm:prSet presAssocID="{8EF57E3E-D6CB-4BDB-B756-EA7686AD2C2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BAC1423-FEA4-471B-888E-82C9DECB9BF5}" type="pres">
      <dgm:prSet presAssocID="{A268AE65-A986-421A-85F9-E0DE584B42FE}" presName="boxAndChildren" presStyleCnt="0"/>
      <dgm:spPr/>
    </dgm:pt>
    <dgm:pt modelId="{AF2846AC-F84B-464B-8B89-0584BE273225}" type="pres">
      <dgm:prSet presAssocID="{A268AE65-A986-421A-85F9-E0DE584B42FE}" presName="parentTextBox" presStyleLbl="node1" presStyleIdx="0" presStyleCnt="2"/>
      <dgm:spPr/>
      <dgm:t>
        <a:bodyPr/>
        <a:lstStyle/>
        <a:p>
          <a:endParaRPr lang="es-EC"/>
        </a:p>
      </dgm:t>
    </dgm:pt>
    <dgm:pt modelId="{3B9F16C9-FC8C-48F3-8017-DF97B5E5590A}" type="pres">
      <dgm:prSet presAssocID="{A268AE65-A986-421A-85F9-E0DE584B42FE}" presName="entireBox" presStyleLbl="node1" presStyleIdx="0" presStyleCnt="2"/>
      <dgm:spPr/>
      <dgm:t>
        <a:bodyPr/>
        <a:lstStyle/>
        <a:p>
          <a:endParaRPr lang="es-EC"/>
        </a:p>
      </dgm:t>
    </dgm:pt>
    <dgm:pt modelId="{0494980C-8236-4B74-8967-06EABFEA41A9}" type="pres">
      <dgm:prSet presAssocID="{A268AE65-A986-421A-85F9-E0DE584B42FE}" presName="descendantBox" presStyleCnt="0"/>
      <dgm:spPr/>
    </dgm:pt>
    <dgm:pt modelId="{FF90368B-9F8E-450F-AB5C-EE85DCA34A5C}" type="pres">
      <dgm:prSet presAssocID="{71A44F3B-A700-4B60-AF6A-81BB26B5008C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B2458FB-12E9-469D-B0B3-9681FCE014DB}" type="pres">
      <dgm:prSet presAssocID="{3913E09A-6D6D-4E71-A29E-3C7B2F739169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A0C7E8A-7450-4ACF-85F2-4D7044FAF755}" type="pres">
      <dgm:prSet presAssocID="{EC59FE21-7B22-4D26-9330-750C9D126712}" presName="sp" presStyleCnt="0"/>
      <dgm:spPr/>
    </dgm:pt>
    <dgm:pt modelId="{CFB81911-AADB-4474-88AA-1A9F66BE2D72}" type="pres">
      <dgm:prSet presAssocID="{2BAA11AD-7861-42A6-B81F-21FE1D7D67FB}" presName="arrowAndChildren" presStyleCnt="0"/>
      <dgm:spPr/>
    </dgm:pt>
    <dgm:pt modelId="{64D7D1C9-D476-44AF-9A32-B40EB654D0A8}" type="pres">
      <dgm:prSet presAssocID="{2BAA11AD-7861-42A6-B81F-21FE1D7D67FB}" presName="parentTextArrow" presStyleLbl="node1" presStyleIdx="0" presStyleCnt="2"/>
      <dgm:spPr/>
      <dgm:t>
        <a:bodyPr/>
        <a:lstStyle/>
        <a:p>
          <a:endParaRPr lang="es-EC"/>
        </a:p>
      </dgm:t>
    </dgm:pt>
    <dgm:pt modelId="{E25C217F-F386-41D4-8BE4-5273067C9FC7}" type="pres">
      <dgm:prSet presAssocID="{2BAA11AD-7861-42A6-B81F-21FE1D7D67FB}" presName="arrow" presStyleLbl="node1" presStyleIdx="1" presStyleCnt="2"/>
      <dgm:spPr/>
      <dgm:t>
        <a:bodyPr/>
        <a:lstStyle/>
        <a:p>
          <a:endParaRPr lang="es-EC"/>
        </a:p>
      </dgm:t>
    </dgm:pt>
    <dgm:pt modelId="{A43FEFFB-4BF5-46B3-822D-FCBFE2BE4C2B}" type="pres">
      <dgm:prSet presAssocID="{2BAA11AD-7861-42A6-B81F-21FE1D7D67FB}" presName="descendantArrow" presStyleCnt="0"/>
      <dgm:spPr/>
    </dgm:pt>
    <dgm:pt modelId="{D354D8C2-7010-4FA3-96CF-4C01A94963F1}" type="pres">
      <dgm:prSet presAssocID="{989FE876-D504-42BD-B2DA-4E212D8AFEA3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E601FE8-9375-4E58-BE3E-BC8E6819BAA5}" type="pres">
      <dgm:prSet presAssocID="{F61762DC-B7CA-44DD-9E08-A3830F4EC13B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053553A7-027A-4846-BBBD-EDC17701CA7E}" srcId="{A268AE65-A986-421A-85F9-E0DE584B42FE}" destId="{3913E09A-6D6D-4E71-A29E-3C7B2F739169}" srcOrd="1" destOrd="0" parTransId="{277572DF-B804-4D5B-BEEF-A170786C605A}" sibTransId="{408E6E5C-166C-4B85-91E0-FDE71361C0E1}"/>
    <dgm:cxn modelId="{991F0045-725A-49D4-A929-4ED5A4ABAFF1}" type="presOf" srcId="{2BAA11AD-7861-42A6-B81F-21FE1D7D67FB}" destId="{E25C217F-F386-41D4-8BE4-5273067C9FC7}" srcOrd="1" destOrd="0" presId="urn:microsoft.com/office/officeart/2005/8/layout/process4"/>
    <dgm:cxn modelId="{D58F2D16-88CF-454D-9B12-B678A528F530}" srcId="{8EF57E3E-D6CB-4BDB-B756-EA7686AD2C2D}" destId="{A268AE65-A986-421A-85F9-E0DE584B42FE}" srcOrd="1" destOrd="0" parTransId="{10791AE3-A9DC-40CF-A0B8-872E97D91980}" sibTransId="{F641A50E-2D17-4282-97DB-DA1406842E2E}"/>
    <dgm:cxn modelId="{66E00A20-239F-47D2-BBA8-3A3A134F3AC6}" type="presOf" srcId="{3913E09A-6D6D-4E71-A29E-3C7B2F739169}" destId="{AB2458FB-12E9-469D-B0B3-9681FCE014DB}" srcOrd="0" destOrd="0" presId="urn:microsoft.com/office/officeart/2005/8/layout/process4"/>
    <dgm:cxn modelId="{4A4ABF30-FFBA-4BBF-AF48-6DD943372E48}" srcId="{2BAA11AD-7861-42A6-B81F-21FE1D7D67FB}" destId="{989FE876-D504-42BD-B2DA-4E212D8AFEA3}" srcOrd="0" destOrd="0" parTransId="{A71A73B2-D82C-418E-A468-D2E748991073}" sibTransId="{00F87ADD-197A-470D-851D-19C431796442}"/>
    <dgm:cxn modelId="{143D0016-A137-46A8-9B2E-09D6094A5577}" type="presOf" srcId="{71A44F3B-A700-4B60-AF6A-81BB26B5008C}" destId="{FF90368B-9F8E-450F-AB5C-EE85DCA34A5C}" srcOrd="0" destOrd="0" presId="urn:microsoft.com/office/officeart/2005/8/layout/process4"/>
    <dgm:cxn modelId="{8A06A868-4009-4C4A-809D-012E3CDE60B4}" srcId="{2BAA11AD-7861-42A6-B81F-21FE1D7D67FB}" destId="{F61762DC-B7CA-44DD-9E08-A3830F4EC13B}" srcOrd="1" destOrd="0" parTransId="{7FA040D1-1554-4819-9E17-A143A82C793D}" sibTransId="{AB895787-A237-4421-A8B8-48ED8F8297BE}"/>
    <dgm:cxn modelId="{8A60178F-6B98-4376-BC3A-D403B2B70509}" type="presOf" srcId="{F61762DC-B7CA-44DD-9E08-A3830F4EC13B}" destId="{FE601FE8-9375-4E58-BE3E-BC8E6819BAA5}" srcOrd="0" destOrd="0" presId="urn:microsoft.com/office/officeart/2005/8/layout/process4"/>
    <dgm:cxn modelId="{935DC669-11BC-4224-9384-59E7CE1BE616}" srcId="{A268AE65-A986-421A-85F9-E0DE584B42FE}" destId="{71A44F3B-A700-4B60-AF6A-81BB26B5008C}" srcOrd="0" destOrd="0" parTransId="{4D71C06D-4B92-4DB8-91F8-889E664A34FF}" sibTransId="{90E32360-4C17-4CD5-98FA-B11D4D4E85FA}"/>
    <dgm:cxn modelId="{7CE039E9-D699-4D7F-9111-0786FAB5249F}" type="presOf" srcId="{2BAA11AD-7861-42A6-B81F-21FE1D7D67FB}" destId="{64D7D1C9-D476-44AF-9A32-B40EB654D0A8}" srcOrd="0" destOrd="0" presId="urn:microsoft.com/office/officeart/2005/8/layout/process4"/>
    <dgm:cxn modelId="{8DB9F8B2-0121-4DED-B493-4438E880052E}" type="presOf" srcId="{A268AE65-A986-421A-85F9-E0DE584B42FE}" destId="{AF2846AC-F84B-464B-8B89-0584BE273225}" srcOrd="0" destOrd="0" presId="urn:microsoft.com/office/officeart/2005/8/layout/process4"/>
    <dgm:cxn modelId="{1A77696D-B419-497E-91C6-3C6AC82F9BD0}" type="presOf" srcId="{989FE876-D504-42BD-B2DA-4E212D8AFEA3}" destId="{D354D8C2-7010-4FA3-96CF-4C01A94963F1}" srcOrd="0" destOrd="0" presId="urn:microsoft.com/office/officeart/2005/8/layout/process4"/>
    <dgm:cxn modelId="{977C32A3-E868-4189-8986-3CC0F04B0478}" type="presOf" srcId="{A268AE65-A986-421A-85F9-E0DE584B42FE}" destId="{3B9F16C9-FC8C-48F3-8017-DF97B5E5590A}" srcOrd="1" destOrd="0" presId="urn:microsoft.com/office/officeart/2005/8/layout/process4"/>
    <dgm:cxn modelId="{ACBEF69E-AEEC-4B66-8BAC-1B164E275146}" srcId="{8EF57E3E-D6CB-4BDB-B756-EA7686AD2C2D}" destId="{2BAA11AD-7861-42A6-B81F-21FE1D7D67FB}" srcOrd="0" destOrd="0" parTransId="{7BE356CA-FD92-4077-AE07-727998EDD64C}" sibTransId="{EC59FE21-7B22-4D26-9330-750C9D126712}"/>
    <dgm:cxn modelId="{394F9483-BDE8-46C6-A666-0E7972777A36}" type="presOf" srcId="{8EF57E3E-D6CB-4BDB-B756-EA7686AD2C2D}" destId="{27C35B1D-9A93-4D2D-8EEF-2F05FDFEC921}" srcOrd="0" destOrd="0" presId="urn:microsoft.com/office/officeart/2005/8/layout/process4"/>
    <dgm:cxn modelId="{F2B6629D-0540-48E3-A755-22C822CF54E4}" type="presParOf" srcId="{27C35B1D-9A93-4D2D-8EEF-2F05FDFEC921}" destId="{CBAC1423-FEA4-471B-888E-82C9DECB9BF5}" srcOrd="0" destOrd="0" presId="urn:microsoft.com/office/officeart/2005/8/layout/process4"/>
    <dgm:cxn modelId="{721BFF56-8A9F-4423-8880-11F9BC63A164}" type="presParOf" srcId="{CBAC1423-FEA4-471B-888E-82C9DECB9BF5}" destId="{AF2846AC-F84B-464B-8B89-0584BE273225}" srcOrd="0" destOrd="0" presId="urn:microsoft.com/office/officeart/2005/8/layout/process4"/>
    <dgm:cxn modelId="{339D08E5-F042-4D02-97C1-36647816C3C8}" type="presParOf" srcId="{CBAC1423-FEA4-471B-888E-82C9DECB9BF5}" destId="{3B9F16C9-FC8C-48F3-8017-DF97B5E5590A}" srcOrd="1" destOrd="0" presId="urn:microsoft.com/office/officeart/2005/8/layout/process4"/>
    <dgm:cxn modelId="{723A2342-5FE8-4707-8B01-B75067F99867}" type="presParOf" srcId="{CBAC1423-FEA4-471B-888E-82C9DECB9BF5}" destId="{0494980C-8236-4B74-8967-06EABFEA41A9}" srcOrd="2" destOrd="0" presId="urn:microsoft.com/office/officeart/2005/8/layout/process4"/>
    <dgm:cxn modelId="{43BCB731-2F37-4A87-B257-C00347E068E0}" type="presParOf" srcId="{0494980C-8236-4B74-8967-06EABFEA41A9}" destId="{FF90368B-9F8E-450F-AB5C-EE85DCA34A5C}" srcOrd="0" destOrd="0" presId="urn:microsoft.com/office/officeart/2005/8/layout/process4"/>
    <dgm:cxn modelId="{F1D60283-4EE8-4478-AEEB-63D0EC41F28C}" type="presParOf" srcId="{0494980C-8236-4B74-8967-06EABFEA41A9}" destId="{AB2458FB-12E9-469D-B0B3-9681FCE014DB}" srcOrd="1" destOrd="0" presId="urn:microsoft.com/office/officeart/2005/8/layout/process4"/>
    <dgm:cxn modelId="{EC7CBAE5-B9FA-46E1-9817-07A1D960F4CA}" type="presParOf" srcId="{27C35B1D-9A93-4D2D-8EEF-2F05FDFEC921}" destId="{BA0C7E8A-7450-4ACF-85F2-4D7044FAF755}" srcOrd="1" destOrd="0" presId="urn:microsoft.com/office/officeart/2005/8/layout/process4"/>
    <dgm:cxn modelId="{ED4A3293-EEA2-4549-8F1C-073ABE31D5A6}" type="presParOf" srcId="{27C35B1D-9A93-4D2D-8EEF-2F05FDFEC921}" destId="{CFB81911-AADB-4474-88AA-1A9F66BE2D72}" srcOrd="2" destOrd="0" presId="urn:microsoft.com/office/officeart/2005/8/layout/process4"/>
    <dgm:cxn modelId="{8C198495-7C6F-4D83-B714-4C6FEC79AF50}" type="presParOf" srcId="{CFB81911-AADB-4474-88AA-1A9F66BE2D72}" destId="{64D7D1C9-D476-44AF-9A32-B40EB654D0A8}" srcOrd="0" destOrd="0" presId="urn:microsoft.com/office/officeart/2005/8/layout/process4"/>
    <dgm:cxn modelId="{11AB1699-DB6F-4567-8815-00215D4E34C5}" type="presParOf" srcId="{CFB81911-AADB-4474-88AA-1A9F66BE2D72}" destId="{E25C217F-F386-41D4-8BE4-5273067C9FC7}" srcOrd="1" destOrd="0" presId="urn:microsoft.com/office/officeart/2005/8/layout/process4"/>
    <dgm:cxn modelId="{6F13A7D5-CFFA-4219-8CCF-049C66977C6B}" type="presParOf" srcId="{CFB81911-AADB-4474-88AA-1A9F66BE2D72}" destId="{A43FEFFB-4BF5-46B3-822D-FCBFE2BE4C2B}" srcOrd="2" destOrd="0" presId="urn:microsoft.com/office/officeart/2005/8/layout/process4"/>
    <dgm:cxn modelId="{ADA0F5E3-560C-48A0-99A2-3D1D5705C9FC}" type="presParOf" srcId="{A43FEFFB-4BF5-46B3-822D-FCBFE2BE4C2B}" destId="{D354D8C2-7010-4FA3-96CF-4C01A94963F1}" srcOrd="0" destOrd="0" presId="urn:microsoft.com/office/officeart/2005/8/layout/process4"/>
    <dgm:cxn modelId="{A8E72EDB-6C13-484F-8D33-D0C8299BF227}" type="presParOf" srcId="{A43FEFFB-4BF5-46B3-822D-FCBFE2BE4C2B}" destId="{FE601FE8-9375-4E58-BE3E-BC8E6819BAA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9B7ECB-3144-4241-A7FF-B988C70DA7E8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F895CE2E-A7CA-46CE-B542-D54BCA8E7FE1}">
      <dgm:prSet phldrT="[Texto]"/>
      <dgm:spPr/>
      <dgm:t>
        <a:bodyPr/>
        <a:lstStyle/>
        <a:p>
          <a:pPr algn="l"/>
          <a:r>
            <a:rPr lang="es-EC" dirty="0" smtClean="0">
              <a:solidFill>
                <a:schemeClr val="tx1"/>
              </a:solidFill>
            </a:rPr>
            <a:t>No saben donde conseguirlos</a:t>
          </a:r>
          <a:endParaRPr lang="es-EC" dirty="0">
            <a:solidFill>
              <a:schemeClr val="tx1"/>
            </a:solidFill>
          </a:endParaRPr>
        </a:p>
      </dgm:t>
    </dgm:pt>
    <dgm:pt modelId="{9C0E283E-BF04-4C4E-91A4-3DB5443AB5CE}" type="par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4B690B7-5AE0-4F0D-9EC6-F4A4DE272F12}" type="sib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FF7369B-7EB4-40A8-811B-D9301395425E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No</a:t>
          </a:r>
          <a:r>
            <a:rPr lang="es-EC" baseline="0" dirty="0" smtClean="0">
              <a:solidFill>
                <a:schemeClr val="tx1"/>
              </a:solidFill>
            </a:rPr>
            <a:t> saben como usarlos</a:t>
          </a:r>
          <a:endParaRPr lang="es-EC" dirty="0">
            <a:solidFill>
              <a:schemeClr val="tx1"/>
            </a:solidFill>
          </a:endParaRPr>
        </a:p>
      </dgm:t>
    </dgm:pt>
    <dgm:pt modelId="{4BE8A733-3BFA-441C-AB97-941B0BA45CE9}" type="par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3484B6A-456A-434C-BA7A-065C91DAD421}" type="sib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3A7A276-2295-4626-AD8C-47203E4C8C3C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Información exacta</a:t>
          </a:r>
          <a:endParaRPr lang="es-EC" dirty="0">
            <a:solidFill>
              <a:schemeClr val="tx1"/>
            </a:solidFill>
          </a:endParaRPr>
        </a:p>
      </dgm:t>
    </dgm:pt>
    <dgm:pt modelId="{7538DAB5-ED9B-4C16-A2BA-D91521E5C0D4}" type="par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81D133D-C605-4BC8-B865-9041D334DE64}" type="sib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67386CA-EEAB-4FCB-9DB0-7866060292C0}" type="pres">
      <dgm:prSet presAssocID="{2C9B7ECB-3144-4241-A7FF-B988C70DA7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2D7C43E-BB67-409B-BB3F-2BA65F908235}" type="pres">
      <dgm:prSet presAssocID="{F895CE2E-A7CA-46CE-B542-D54BCA8E7FE1}" presName="parentLin" presStyleCnt="0"/>
      <dgm:spPr/>
    </dgm:pt>
    <dgm:pt modelId="{3AE57E3F-4AB9-44A9-8F82-7BF3D18633BA}" type="pres">
      <dgm:prSet presAssocID="{F895CE2E-A7CA-46CE-B542-D54BCA8E7FE1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FB98D612-1686-4D66-9BBF-0E9154E9C5CA}" type="pres">
      <dgm:prSet presAssocID="{F895CE2E-A7CA-46CE-B542-D54BCA8E7FE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581DDCF-438D-4DE5-B90C-529B03E5D38A}" type="pres">
      <dgm:prSet presAssocID="{F895CE2E-A7CA-46CE-B542-D54BCA8E7FE1}" presName="negativeSpace" presStyleCnt="0"/>
      <dgm:spPr/>
    </dgm:pt>
    <dgm:pt modelId="{DF5C3AD6-4B6D-47EC-9039-12BB22C84927}" type="pres">
      <dgm:prSet presAssocID="{F895CE2E-A7CA-46CE-B542-D54BCA8E7FE1}" presName="childText" presStyleLbl="conFgAcc1" presStyleIdx="0" presStyleCnt="3">
        <dgm:presLayoutVars>
          <dgm:bulletEnabled val="1"/>
        </dgm:presLayoutVars>
      </dgm:prSet>
      <dgm:spPr/>
    </dgm:pt>
    <dgm:pt modelId="{FE94279B-2DC0-428F-8547-C276AD34C48B}" type="pres">
      <dgm:prSet presAssocID="{24B690B7-5AE0-4F0D-9EC6-F4A4DE272F12}" presName="spaceBetweenRectangles" presStyleCnt="0"/>
      <dgm:spPr/>
    </dgm:pt>
    <dgm:pt modelId="{DA916B11-635A-4465-BB02-8E6AB560F3A2}" type="pres">
      <dgm:prSet presAssocID="{CFF7369B-7EB4-40A8-811B-D9301395425E}" presName="parentLin" presStyleCnt="0"/>
      <dgm:spPr/>
    </dgm:pt>
    <dgm:pt modelId="{ADB734D0-087D-45BE-A7F5-F0F930B3F806}" type="pres">
      <dgm:prSet presAssocID="{CFF7369B-7EB4-40A8-811B-D9301395425E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109F4547-E6B8-4323-AF6A-F0F7FBB25AFB}" type="pres">
      <dgm:prSet presAssocID="{CFF7369B-7EB4-40A8-811B-D9301395425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7994D62-E3B6-492C-8CF2-680846709B12}" type="pres">
      <dgm:prSet presAssocID="{CFF7369B-7EB4-40A8-811B-D9301395425E}" presName="negativeSpace" presStyleCnt="0"/>
      <dgm:spPr/>
    </dgm:pt>
    <dgm:pt modelId="{39CE101A-03B7-4942-89BD-787E2887D6B2}" type="pres">
      <dgm:prSet presAssocID="{CFF7369B-7EB4-40A8-811B-D9301395425E}" presName="childText" presStyleLbl="conFgAcc1" presStyleIdx="1" presStyleCnt="3">
        <dgm:presLayoutVars>
          <dgm:bulletEnabled val="1"/>
        </dgm:presLayoutVars>
      </dgm:prSet>
      <dgm:spPr/>
    </dgm:pt>
    <dgm:pt modelId="{599FA9C2-0265-4C14-9BF3-69D32C8F4DA7}" type="pres">
      <dgm:prSet presAssocID="{73484B6A-456A-434C-BA7A-065C91DAD421}" presName="spaceBetweenRectangles" presStyleCnt="0"/>
      <dgm:spPr/>
    </dgm:pt>
    <dgm:pt modelId="{DFF4C56F-558E-4021-BADD-34A36F0908E7}" type="pres">
      <dgm:prSet presAssocID="{B3A7A276-2295-4626-AD8C-47203E4C8C3C}" presName="parentLin" presStyleCnt="0"/>
      <dgm:spPr/>
    </dgm:pt>
    <dgm:pt modelId="{0D4F98F0-125D-4032-A7DF-7AF6C7B27133}" type="pres">
      <dgm:prSet presAssocID="{B3A7A276-2295-4626-AD8C-47203E4C8C3C}" presName="parentLeftMargin" presStyleLbl="node1" presStyleIdx="1" presStyleCnt="3"/>
      <dgm:spPr/>
      <dgm:t>
        <a:bodyPr/>
        <a:lstStyle/>
        <a:p>
          <a:endParaRPr lang="es-EC"/>
        </a:p>
      </dgm:t>
    </dgm:pt>
    <dgm:pt modelId="{D8DA516E-38F4-4CEB-835A-D5EE0B6C25D8}" type="pres">
      <dgm:prSet presAssocID="{B3A7A276-2295-4626-AD8C-47203E4C8C3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5F3E3A2-F0AA-4BCE-AD07-339D8B09FC73}" type="pres">
      <dgm:prSet presAssocID="{B3A7A276-2295-4626-AD8C-47203E4C8C3C}" presName="negativeSpace" presStyleCnt="0"/>
      <dgm:spPr/>
    </dgm:pt>
    <dgm:pt modelId="{928E063C-1744-4570-ADDF-93EE7BF8BD54}" type="pres">
      <dgm:prSet presAssocID="{B3A7A276-2295-4626-AD8C-47203E4C8C3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36CE506-D4F0-4D02-8782-F843A8B83D7B}" type="presOf" srcId="{2C9B7ECB-3144-4241-A7FF-B988C70DA7E8}" destId="{567386CA-EEAB-4FCB-9DB0-7866060292C0}" srcOrd="0" destOrd="0" presId="urn:microsoft.com/office/officeart/2005/8/layout/list1"/>
    <dgm:cxn modelId="{E25E161B-02AD-4F39-A300-F22E43B26F92}" type="presOf" srcId="{B3A7A276-2295-4626-AD8C-47203E4C8C3C}" destId="{D8DA516E-38F4-4CEB-835A-D5EE0B6C25D8}" srcOrd="1" destOrd="0" presId="urn:microsoft.com/office/officeart/2005/8/layout/list1"/>
    <dgm:cxn modelId="{778C1238-FFA2-472E-965E-73414B88FF88}" type="presOf" srcId="{F895CE2E-A7CA-46CE-B542-D54BCA8E7FE1}" destId="{3AE57E3F-4AB9-44A9-8F82-7BF3D18633BA}" srcOrd="0" destOrd="0" presId="urn:microsoft.com/office/officeart/2005/8/layout/list1"/>
    <dgm:cxn modelId="{7A53BE34-83F2-4DAA-B98E-1A2162DE3F54}" type="presOf" srcId="{CFF7369B-7EB4-40A8-811B-D9301395425E}" destId="{109F4547-E6B8-4323-AF6A-F0F7FBB25AFB}" srcOrd="1" destOrd="0" presId="urn:microsoft.com/office/officeart/2005/8/layout/list1"/>
    <dgm:cxn modelId="{5476BC7A-E625-429F-A471-B354F5F87725}" type="presOf" srcId="{F895CE2E-A7CA-46CE-B542-D54BCA8E7FE1}" destId="{FB98D612-1686-4D66-9BBF-0E9154E9C5CA}" srcOrd="1" destOrd="0" presId="urn:microsoft.com/office/officeart/2005/8/layout/list1"/>
    <dgm:cxn modelId="{49949E53-4896-47F1-9189-DA3FAB6A2936}" srcId="{2C9B7ECB-3144-4241-A7FF-B988C70DA7E8}" destId="{F895CE2E-A7CA-46CE-B542-D54BCA8E7FE1}" srcOrd="0" destOrd="0" parTransId="{9C0E283E-BF04-4C4E-91A4-3DB5443AB5CE}" sibTransId="{24B690B7-5AE0-4F0D-9EC6-F4A4DE272F12}"/>
    <dgm:cxn modelId="{848A3D11-1B36-4A89-A5A1-2D5C873B53EC}" type="presOf" srcId="{B3A7A276-2295-4626-AD8C-47203E4C8C3C}" destId="{0D4F98F0-125D-4032-A7DF-7AF6C7B27133}" srcOrd="0" destOrd="0" presId="urn:microsoft.com/office/officeart/2005/8/layout/list1"/>
    <dgm:cxn modelId="{439F5A1E-FE70-4CBC-961A-50FF999DF15A}" srcId="{2C9B7ECB-3144-4241-A7FF-B988C70DA7E8}" destId="{CFF7369B-7EB4-40A8-811B-D9301395425E}" srcOrd="1" destOrd="0" parTransId="{4BE8A733-3BFA-441C-AB97-941B0BA45CE9}" sibTransId="{73484B6A-456A-434C-BA7A-065C91DAD421}"/>
    <dgm:cxn modelId="{CA6B2868-6E0C-4249-AA02-4D862E0B18DE}" srcId="{2C9B7ECB-3144-4241-A7FF-B988C70DA7E8}" destId="{B3A7A276-2295-4626-AD8C-47203E4C8C3C}" srcOrd="2" destOrd="0" parTransId="{7538DAB5-ED9B-4C16-A2BA-D91521E5C0D4}" sibTransId="{C81D133D-C605-4BC8-B865-9041D334DE64}"/>
    <dgm:cxn modelId="{C3D75A13-AF8A-4DBC-9210-E2428B15D4E2}" type="presOf" srcId="{CFF7369B-7EB4-40A8-811B-D9301395425E}" destId="{ADB734D0-087D-45BE-A7F5-F0F930B3F806}" srcOrd="0" destOrd="0" presId="urn:microsoft.com/office/officeart/2005/8/layout/list1"/>
    <dgm:cxn modelId="{3B6169FB-98D0-4D4C-BB36-ECFEF134F831}" type="presParOf" srcId="{567386CA-EEAB-4FCB-9DB0-7866060292C0}" destId="{62D7C43E-BB67-409B-BB3F-2BA65F908235}" srcOrd="0" destOrd="0" presId="urn:microsoft.com/office/officeart/2005/8/layout/list1"/>
    <dgm:cxn modelId="{32CF844F-903B-4ABD-A34C-A51026C51721}" type="presParOf" srcId="{62D7C43E-BB67-409B-BB3F-2BA65F908235}" destId="{3AE57E3F-4AB9-44A9-8F82-7BF3D18633BA}" srcOrd="0" destOrd="0" presId="urn:microsoft.com/office/officeart/2005/8/layout/list1"/>
    <dgm:cxn modelId="{24197388-A996-4B8F-9E92-C03EA4F1526B}" type="presParOf" srcId="{62D7C43E-BB67-409B-BB3F-2BA65F908235}" destId="{FB98D612-1686-4D66-9BBF-0E9154E9C5CA}" srcOrd="1" destOrd="0" presId="urn:microsoft.com/office/officeart/2005/8/layout/list1"/>
    <dgm:cxn modelId="{AD252107-93E8-495C-B081-5AF9F13E69CD}" type="presParOf" srcId="{567386CA-EEAB-4FCB-9DB0-7866060292C0}" destId="{2581DDCF-438D-4DE5-B90C-529B03E5D38A}" srcOrd="1" destOrd="0" presId="urn:microsoft.com/office/officeart/2005/8/layout/list1"/>
    <dgm:cxn modelId="{734EF409-8D86-42B1-8820-664AA6C251AE}" type="presParOf" srcId="{567386CA-EEAB-4FCB-9DB0-7866060292C0}" destId="{DF5C3AD6-4B6D-47EC-9039-12BB22C84927}" srcOrd="2" destOrd="0" presId="urn:microsoft.com/office/officeart/2005/8/layout/list1"/>
    <dgm:cxn modelId="{67B1970F-3D8D-4F17-B42D-2EC71E87B81F}" type="presParOf" srcId="{567386CA-EEAB-4FCB-9DB0-7866060292C0}" destId="{FE94279B-2DC0-428F-8547-C276AD34C48B}" srcOrd="3" destOrd="0" presId="urn:microsoft.com/office/officeart/2005/8/layout/list1"/>
    <dgm:cxn modelId="{A1B45BE3-EFE1-4E70-9797-E311D2E87A61}" type="presParOf" srcId="{567386CA-EEAB-4FCB-9DB0-7866060292C0}" destId="{DA916B11-635A-4465-BB02-8E6AB560F3A2}" srcOrd="4" destOrd="0" presId="urn:microsoft.com/office/officeart/2005/8/layout/list1"/>
    <dgm:cxn modelId="{97AAEBB0-C4BB-4408-A1D0-BA9FEC61C04E}" type="presParOf" srcId="{DA916B11-635A-4465-BB02-8E6AB560F3A2}" destId="{ADB734D0-087D-45BE-A7F5-F0F930B3F806}" srcOrd="0" destOrd="0" presId="urn:microsoft.com/office/officeart/2005/8/layout/list1"/>
    <dgm:cxn modelId="{C454C8E9-94FF-4154-BEB8-E0A0DAAC5FF9}" type="presParOf" srcId="{DA916B11-635A-4465-BB02-8E6AB560F3A2}" destId="{109F4547-E6B8-4323-AF6A-F0F7FBB25AFB}" srcOrd="1" destOrd="0" presId="urn:microsoft.com/office/officeart/2005/8/layout/list1"/>
    <dgm:cxn modelId="{FB09A82F-22A7-4E90-A121-F9F3F96ABD3F}" type="presParOf" srcId="{567386CA-EEAB-4FCB-9DB0-7866060292C0}" destId="{87994D62-E3B6-492C-8CF2-680846709B12}" srcOrd="5" destOrd="0" presId="urn:microsoft.com/office/officeart/2005/8/layout/list1"/>
    <dgm:cxn modelId="{0F431BDF-7D9F-4A18-A57B-EB1302BC41ED}" type="presParOf" srcId="{567386CA-EEAB-4FCB-9DB0-7866060292C0}" destId="{39CE101A-03B7-4942-89BD-787E2887D6B2}" srcOrd="6" destOrd="0" presId="urn:microsoft.com/office/officeart/2005/8/layout/list1"/>
    <dgm:cxn modelId="{A45550D2-3500-43A3-B4D8-9753C7A879DF}" type="presParOf" srcId="{567386CA-EEAB-4FCB-9DB0-7866060292C0}" destId="{599FA9C2-0265-4C14-9BF3-69D32C8F4DA7}" srcOrd="7" destOrd="0" presId="urn:microsoft.com/office/officeart/2005/8/layout/list1"/>
    <dgm:cxn modelId="{F9EF4DDB-0959-4669-8831-9C406F647D67}" type="presParOf" srcId="{567386CA-EEAB-4FCB-9DB0-7866060292C0}" destId="{DFF4C56F-558E-4021-BADD-34A36F0908E7}" srcOrd="8" destOrd="0" presId="urn:microsoft.com/office/officeart/2005/8/layout/list1"/>
    <dgm:cxn modelId="{46E272A4-47CD-4053-A00C-3CF84FE1C5D4}" type="presParOf" srcId="{DFF4C56F-558E-4021-BADD-34A36F0908E7}" destId="{0D4F98F0-125D-4032-A7DF-7AF6C7B27133}" srcOrd="0" destOrd="0" presId="urn:microsoft.com/office/officeart/2005/8/layout/list1"/>
    <dgm:cxn modelId="{21582BC0-4344-417B-9B9A-CDBED222482B}" type="presParOf" srcId="{DFF4C56F-558E-4021-BADD-34A36F0908E7}" destId="{D8DA516E-38F4-4CEB-835A-D5EE0B6C25D8}" srcOrd="1" destOrd="0" presId="urn:microsoft.com/office/officeart/2005/8/layout/list1"/>
    <dgm:cxn modelId="{DB49FCAB-8CF3-4FAC-BE0D-7E81420C989A}" type="presParOf" srcId="{567386CA-EEAB-4FCB-9DB0-7866060292C0}" destId="{F5F3E3A2-F0AA-4BCE-AD07-339D8B09FC73}" srcOrd="9" destOrd="0" presId="urn:microsoft.com/office/officeart/2005/8/layout/list1"/>
    <dgm:cxn modelId="{D58B04A9-96D1-4124-9522-C814C07F7F8E}" type="presParOf" srcId="{567386CA-EEAB-4FCB-9DB0-7866060292C0}" destId="{928E063C-1744-4570-ADDF-93EE7BF8BD5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9B7ECB-3144-4241-A7FF-B988C70DA7E8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F895CE2E-A7CA-46CE-B542-D54BCA8E7FE1}">
      <dgm:prSet phldrT="[Texto]"/>
      <dgm:spPr/>
      <dgm:t>
        <a:bodyPr/>
        <a:lstStyle/>
        <a:p>
          <a:pPr algn="l"/>
          <a:r>
            <a:rPr lang="es-EC" dirty="0" smtClean="0">
              <a:solidFill>
                <a:schemeClr val="tx1"/>
              </a:solidFill>
            </a:rPr>
            <a:t>Resistencia a suministrar </a:t>
          </a:r>
        </a:p>
        <a:p>
          <a:pPr algn="l"/>
          <a:r>
            <a:rPr lang="es-EC" dirty="0" smtClean="0">
              <a:solidFill>
                <a:schemeClr val="tx1"/>
              </a:solidFill>
            </a:rPr>
            <a:t>anticonceptivos</a:t>
          </a:r>
          <a:endParaRPr lang="es-EC" dirty="0">
            <a:solidFill>
              <a:schemeClr val="tx1"/>
            </a:solidFill>
          </a:endParaRPr>
        </a:p>
      </dgm:t>
    </dgm:pt>
    <dgm:pt modelId="{9C0E283E-BF04-4C4E-91A4-3DB5443AB5CE}" type="par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4B690B7-5AE0-4F0D-9EC6-F4A4DE272F12}" type="sib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FF7369B-7EB4-40A8-811B-D9301395425E}">
      <dgm:prSet phldrT="[Texto]"/>
      <dgm:spPr/>
      <dgm:t>
        <a:bodyPr/>
        <a:lstStyle/>
        <a:p>
          <a:r>
            <a:rPr lang="es-EC" smtClean="0">
              <a:solidFill>
                <a:schemeClr val="tx1"/>
              </a:solidFill>
            </a:rPr>
            <a:t>Involucrar a la comunidad</a:t>
          </a:r>
          <a:endParaRPr lang="es-EC" dirty="0">
            <a:solidFill>
              <a:schemeClr val="tx1"/>
            </a:solidFill>
          </a:endParaRPr>
        </a:p>
      </dgm:t>
    </dgm:pt>
    <dgm:pt modelId="{4BE8A733-3BFA-441C-AB97-941B0BA45CE9}" type="par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3484B6A-456A-434C-BA7A-065C91DAD421}" type="sib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3A7A276-2295-4626-AD8C-47203E4C8C3C}">
      <dgm:prSet phldrT="[Texto]"/>
      <dgm:spPr/>
      <dgm:t>
        <a:bodyPr/>
        <a:lstStyle/>
        <a:p>
          <a:r>
            <a:rPr lang="es-EC" smtClean="0">
              <a:solidFill>
                <a:schemeClr val="tx1"/>
              </a:solidFill>
            </a:rPr>
            <a:t>Obtener apoyo</a:t>
          </a:r>
          <a:endParaRPr lang="es-EC" dirty="0">
            <a:solidFill>
              <a:schemeClr val="tx1"/>
            </a:solidFill>
          </a:endParaRPr>
        </a:p>
      </dgm:t>
    </dgm:pt>
    <dgm:pt modelId="{7538DAB5-ED9B-4C16-A2BA-D91521E5C0D4}" type="par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81D133D-C605-4BC8-B865-9041D334DE64}" type="sib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67386CA-EEAB-4FCB-9DB0-7866060292C0}" type="pres">
      <dgm:prSet presAssocID="{2C9B7ECB-3144-4241-A7FF-B988C70DA7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2D7C43E-BB67-409B-BB3F-2BA65F908235}" type="pres">
      <dgm:prSet presAssocID="{F895CE2E-A7CA-46CE-B542-D54BCA8E7FE1}" presName="parentLin" presStyleCnt="0"/>
      <dgm:spPr/>
    </dgm:pt>
    <dgm:pt modelId="{3AE57E3F-4AB9-44A9-8F82-7BF3D18633BA}" type="pres">
      <dgm:prSet presAssocID="{F895CE2E-A7CA-46CE-B542-D54BCA8E7FE1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FB98D612-1686-4D66-9BBF-0E9154E9C5CA}" type="pres">
      <dgm:prSet presAssocID="{F895CE2E-A7CA-46CE-B542-D54BCA8E7FE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581DDCF-438D-4DE5-B90C-529B03E5D38A}" type="pres">
      <dgm:prSet presAssocID="{F895CE2E-A7CA-46CE-B542-D54BCA8E7FE1}" presName="negativeSpace" presStyleCnt="0"/>
      <dgm:spPr/>
    </dgm:pt>
    <dgm:pt modelId="{DF5C3AD6-4B6D-47EC-9039-12BB22C84927}" type="pres">
      <dgm:prSet presAssocID="{F895CE2E-A7CA-46CE-B542-D54BCA8E7FE1}" presName="childText" presStyleLbl="conFgAcc1" presStyleIdx="0" presStyleCnt="3">
        <dgm:presLayoutVars>
          <dgm:bulletEnabled val="1"/>
        </dgm:presLayoutVars>
      </dgm:prSet>
      <dgm:spPr/>
    </dgm:pt>
    <dgm:pt modelId="{FE94279B-2DC0-428F-8547-C276AD34C48B}" type="pres">
      <dgm:prSet presAssocID="{24B690B7-5AE0-4F0D-9EC6-F4A4DE272F12}" presName="spaceBetweenRectangles" presStyleCnt="0"/>
      <dgm:spPr/>
    </dgm:pt>
    <dgm:pt modelId="{DA916B11-635A-4465-BB02-8E6AB560F3A2}" type="pres">
      <dgm:prSet presAssocID="{CFF7369B-7EB4-40A8-811B-D9301395425E}" presName="parentLin" presStyleCnt="0"/>
      <dgm:spPr/>
    </dgm:pt>
    <dgm:pt modelId="{ADB734D0-087D-45BE-A7F5-F0F930B3F806}" type="pres">
      <dgm:prSet presAssocID="{CFF7369B-7EB4-40A8-811B-D9301395425E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109F4547-E6B8-4323-AF6A-F0F7FBB25AFB}" type="pres">
      <dgm:prSet presAssocID="{CFF7369B-7EB4-40A8-811B-D9301395425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7994D62-E3B6-492C-8CF2-680846709B12}" type="pres">
      <dgm:prSet presAssocID="{CFF7369B-7EB4-40A8-811B-D9301395425E}" presName="negativeSpace" presStyleCnt="0"/>
      <dgm:spPr/>
    </dgm:pt>
    <dgm:pt modelId="{39CE101A-03B7-4942-89BD-787E2887D6B2}" type="pres">
      <dgm:prSet presAssocID="{CFF7369B-7EB4-40A8-811B-D9301395425E}" presName="childText" presStyleLbl="conFgAcc1" presStyleIdx="1" presStyleCnt="3">
        <dgm:presLayoutVars>
          <dgm:bulletEnabled val="1"/>
        </dgm:presLayoutVars>
      </dgm:prSet>
      <dgm:spPr/>
    </dgm:pt>
    <dgm:pt modelId="{599FA9C2-0265-4C14-9BF3-69D32C8F4DA7}" type="pres">
      <dgm:prSet presAssocID="{73484B6A-456A-434C-BA7A-065C91DAD421}" presName="spaceBetweenRectangles" presStyleCnt="0"/>
      <dgm:spPr/>
    </dgm:pt>
    <dgm:pt modelId="{DFF4C56F-558E-4021-BADD-34A36F0908E7}" type="pres">
      <dgm:prSet presAssocID="{B3A7A276-2295-4626-AD8C-47203E4C8C3C}" presName="parentLin" presStyleCnt="0"/>
      <dgm:spPr/>
    </dgm:pt>
    <dgm:pt modelId="{0D4F98F0-125D-4032-A7DF-7AF6C7B27133}" type="pres">
      <dgm:prSet presAssocID="{B3A7A276-2295-4626-AD8C-47203E4C8C3C}" presName="parentLeftMargin" presStyleLbl="node1" presStyleIdx="1" presStyleCnt="3"/>
      <dgm:spPr/>
      <dgm:t>
        <a:bodyPr/>
        <a:lstStyle/>
        <a:p>
          <a:endParaRPr lang="es-EC"/>
        </a:p>
      </dgm:t>
    </dgm:pt>
    <dgm:pt modelId="{D8DA516E-38F4-4CEB-835A-D5EE0B6C25D8}" type="pres">
      <dgm:prSet presAssocID="{B3A7A276-2295-4626-AD8C-47203E4C8C3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5F3E3A2-F0AA-4BCE-AD07-339D8B09FC73}" type="pres">
      <dgm:prSet presAssocID="{B3A7A276-2295-4626-AD8C-47203E4C8C3C}" presName="negativeSpace" presStyleCnt="0"/>
      <dgm:spPr/>
    </dgm:pt>
    <dgm:pt modelId="{928E063C-1744-4570-ADDF-93EE7BF8BD54}" type="pres">
      <dgm:prSet presAssocID="{B3A7A276-2295-4626-AD8C-47203E4C8C3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7FFEEEC-ED23-4529-B7E2-F10520AA657F}" type="presOf" srcId="{B3A7A276-2295-4626-AD8C-47203E4C8C3C}" destId="{0D4F98F0-125D-4032-A7DF-7AF6C7B27133}" srcOrd="0" destOrd="0" presId="urn:microsoft.com/office/officeart/2005/8/layout/list1"/>
    <dgm:cxn modelId="{562B3D2B-7EFD-40FF-840E-600D84747A1D}" type="presOf" srcId="{F895CE2E-A7CA-46CE-B542-D54BCA8E7FE1}" destId="{3AE57E3F-4AB9-44A9-8F82-7BF3D18633BA}" srcOrd="0" destOrd="0" presId="urn:microsoft.com/office/officeart/2005/8/layout/list1"/>
    <dgm:cxn modelId="{41D412C3-1020-4197-8962-E0763D416DAD}" type="presOf" srcId="{2C9B7ECB-3144-4241-A7FF-B988C70DA7E8}" destId="{567386CA-EEAB-4FCB-9DB0-7866060292C0}" srcOrd="0" destOrd="0" presId="urn:microsoft.com/office/officeart/2005/8/layout/list1"/>
    <dgm:cxn modelId="{9CC86C50-5FB5-4010-A942-57000DE826C4}" type="presOf" srcId="{CFF7369B-7EB4-40A8-811B-D9301395425E}" destId="{109F4547-E6B8-4323-AF6A-F0F7FBB25AFB}" srcOrd="1" destOrd="0" presId="urn:microsoft.com/office/officeart/2005/8/layout/list1"/>
    <dgm:cxn modelId="{582C944A-268F-418E-93C2-62EB9C477B3E}" type="presOf" srcId="{F895CE2E-A7CA-46CE-B542-D54BCA8E7FE1}" destId="{FB98D612-1686-4D66-9BBF-0E9154E9C5CA}" srcOrd="1" destOrd="0" presId="urn:microsoft.com/office/officeart/2005/8/layout/list1"/>
    <dgm:cxn modelId="{63B9FDC5-FD72-45C4-BB06-445B5FA2F369}" type="presOf" srcId="{CFF7369B-7EB4-40A8-811B-D9301395425E}" destId="{ADB734D0-087D-45BE-A7F5-F0F930B3F806}" srcOrd="0" destOrd="0" presId="urn:microsoft.com/office/officeart/2005/8/layout/list1"/>
    <dgm:cxn modelId="{49949E53-4896-47F1-9189-DA3FAB6A2936}" srcId="{2C9B7ECB-3144-4241-A7FF-B988C70DA7E8}" destId="{F895CE2E-A7CA-46CE-B542-D54BCA8E7FE1}" srcOrd="0" destOrd="0" parTransId="{9C0E283E-BF04-4C4E-91A4-3DB5443AB5CE}" sibTransId="{24B690B7-5AE0-4F0D-9EC6-F4A4DE272F12}"/>
    <dgm:cxn modelId="{F7068945-A883-4409-A8F8-3C51D5432A7F}" type="presOf" srcId="{B3A7A276-2295-4626-AD8C-47203E4C8C3C}" destId="{D8DA516E-38F4-4CEB-835A-D5EE0B6C25D8}" srcOrd="1" destOrd="0" presId="urn:microsoft.com/office/officeart/2005/8/layout/list1"/>
    <dgm:cxn modelId="{439F5A1E-FE70-4CBC-961A-50FF999DF15A}" srcId="{2C9B7ECB-3144-4241-A7FF-B988C70DA7E8}" destId="{CFF7369B-7EB4-40A8-811B-D9301395425E}" srcOrd="1" destOrd="0" parTransId="{4BE8A733-3BFA-441C-AB97-941B0BA45CE9}" sibTransId="{73484B6A-456A-434C-BA7A-065C91DAD421}"/>
    <dgm:cxn modelId="{CA6B2868-6E0C-4249-AA02-4D862E0B18DE}" srcId="{2C9B7ECB-3144-4241-A7FF-B988C70DA7E8}" destId="{B3A7A276-2295-4626-AD8C-47203E4C8C3C}" srcOrd="2" destOrd="0" parTransId="{7538DAB5-ED9B-4C16-A2BA-D91521E5C0D4}" sibTransId="{C81D133D-C605-4BC8-B865-9041D334DE64}"/>
    <dgm:cxn modelId="{6ED0A286-49A6-496C-8DED-1F022787DF6A}" type="presParOf" srcId="{567386CA-EEAB-4FCB-9DB0-7866060292C0}" destId="{62D7C43E-BB67-409B-BB3F-2BA65F908235}" srcOrd="0" destOrd="0" presId="urn:microsoft.com/office/officeart/2005/8/layout/list1"/>
    <dgm:cxn modelId="{90F35E0A-67AE-430B-B90F-539326595F5E}" type="presParOf" srcId="{62D7C43E-BB67-409B-BB3F-2BA65F908235}" destId="{3AE57E3F-4AB9-44A9-8F82-7BF3D18633BA}" srcOrd="0" destOrd="0" presId="urn:microsoft.com/office/officeart/2005/8/layout/list1"/>
    <dgm:cxn modelId="{C2BF57DF-96F4-494A-86AF-4C213567B17A}" type="presParOf" srcId="{62D7C43E-BB67-409B-BB3F-2BA65F908235}" destId="{FB98D612-1686-4D66-9BBF-0E9154E9C5CA}" srcOrd="1" destOrd="0" presId="urn:microsoft.com/office/officeart/2005/8/layout/list1"/>
    <dgm:cxn modelId="{26E87CB7-D467-4E9E-A43E-CBE2C8BE388D}" type="presParOf" srcId="{567386CA-EEAB-4FCB-9DB0-7866060292C0}" destId="{2581DDCF-438D-4DE5-B90C-529B03E5D38A}" srcOrd="1" destOrd="0" presId="urn:microsoft.com/office/officeart/2005/8/layout/list1"/>
    <dgm:cxn modelId="{CBB8F50A-F971-46E3-9352-18C28256D7E9}" type="presParOf" srcId="{567386CA-EEAB-4FCB-9DB0-7866060292C0}" destId="{DF5C3AD6-4B6D-47EC-9039-12BB22C84927}" srcOrd="2" destOrd="0" presId="urn:microsoft.com/office/officeart/2005/8/layout/list1"/>
    <dgm:cxn modelId="{16F3D17E-8AEB-4820-8FB3-9F350F2DAD45}" type="presParOf" srcId="{567386CA-EEAB-4FCB-9DB0-7866060292C0}" destId="{FE94279B-2DC0-428F-8547-C276AD34C48B}" srcOrd="3" destOrd="0" presId="urn:microsoft.com/office/officeart/2005/8/layout/list1"/>
    <dgm:cxn modelId="{DD38B202-3BA5-43A7-B248-69B70E1D733D}" type="presParOf" srcId="{567386CA-EEAB-4FCB-9DB0-7866060292C0}" destId="{DA916B11-635A-4465-BB02-8E6AB560F3A2}" srcOrd="4" destOrd="0" presId="urn:microsoft.com/office/officeart/2005/8/layout/list1"/>
    <dgm:cxn modelId="{E608E2C5-42EF-455B-861C-49D7970D9C78}" type="presParOf" srcId="{DA916B11-635A-4465-BB02-8E6AB560F3A2}" destId="{ADB734D0-087D-45BE-A7F5-F0F930B3F806}" srcOrd="0" destOrd="0" presId="urn:microsoft.com/office/officeart/2005/8/layout/list1"/>
    <dgm:cxn modelId="{170FB986-1B32-4C66-9177-F3788ADC42A1}" type="presParOf" srcId="{DA916B11-635A-4465-BB02-8E6AB560F3A2}" destId="{109F4547-E6B8-4323-AF6A-F0F7FBB25AFB}" srcOrd="1" destOrd="0" presId="urn:microsoft.com/office/officeart/2005/8/layout/list1"/>
    <dgm:cxn modelId="{6E4A124C-52C2-4920-ADDC-ED4DCC362201}" type="presParOf" srcId="{567386CA-EEAB-4FCB-9DB0-7866060292C0}" destId="{87994D62-E3B6-492C-8CF2-680846709B12}" srcOrd="5" destOrd="0" presId="urn:microsoft.com/office/officeart/2005/8/layout/list1"/>
    <dgm:cxn modelId="{6D843A96-3781-431D-8848-F903F3612554}" type="presParOf" srcId="{567386CA-EEAB-4FCB-9DB0-7866060292C0}" destId="{39CE101A-03B7-4942-89BD-787E2887D6B2}" srcOrd="6" destOrd="0" presId="urn:microsoft.com/office/officeart/2005/8/layout/list1"/>
    <dgm:cxn modelId="{AA3397DE-C425-42E9-8224-8DE9161FE542}" type="presParOf" srcId="{567386CA-EEAB-4FCB-9DB0-7866060292C0}" destId="{599FA9C2-0265-4C14-9BF3-69D32C8F4DA7}" srcOrd="7" destOrd="0" presId="urn:microsoft.com/office/officeart/2005/8/layout/list1"/>
    <dgm:cxn modelId="{D58966EF-80A3-4B05-A347-DCDA458B1523}" type="presParOf" srcId="{567386CA-EEAB-4FCB-9DB0-7866060292C0}" destId="{DFF4C56F-558E-4021-BADD-34A36F0908E7}" srcOrd="8" destOrd="0" presId="urn:microsoft.com/office/officeart/2005/8/layout/list1"/>
    <dgm:cxn modelId="{35CAE9BF-1E09-4351-9D3F-920411B3115F}" type="presParOf" srcId="{DFF4C56F-558E-4021-BADD-34A36F0908E7}" destId="{0D4F98F0-125D-4032-A7DF-7AF6C7B27133}" srcOrd="0" destOrd="0" presId="urn:microsoft.com/office/officeart/2005/8/layout/list1"/>
    <dgm:cxn modelId="{D9E5B541-60D0-4760-B2C7-1CAF2E9E64BA}" type="presParOf" srcId="{DFF4C56F-558E-4021-BADD-34A36F0908E7}" destId="{D8DA516E-38F4-4CEB-835A-D5EE0B6C25D8}" srcOrd="1" destOrd="0" presId="urn:microsoft.com/office/officeart/2005/8/layout/list1"/>
    <dgm:cxn modelId="{E5B46F53-8EF0-42B4-A20B-FECC22412E0E}" type="presParOf" srcId="{567386CA-EEAB-4FCB-9DB0-7866060292C0}" destId="{F5F3E3A2-F0AA-4BCE-AD07-339D8B09FC73}" srcOrd="9" destOrd="0" presId="urn:microsoft.com/office/officeart/2005/8/layout/list1"/>
    <dgm:cxn modelId="{250784B0-B9E5-4888-80B0-836C70E1CC62}" type="presParOf" srcId="{567386CA-EEAB-4FCB-9DB0-7866060292C0}" destId="{928E063C-1744-4570-ADDF-93EE7BF8BD5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9B7ECB-3144-4241-A7FF-B988C70DA7E8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F895CE2E-A7CA-46CE-B542-D54BCA8E7FE1}">
      <dgm:prSet phldrT="[Texto]"/>
      <dgm:spPr/>
      <dgm:t>
        <a:bodyPr/>
        <a:lstStyle/>
        <a:p>
          <a:pPr algn="l"/>
          <a:r>
            <a:rPr lang="es-EC" dirty="0" smtClean="0">
              <a:solidFill>
                <a:schemeClr val="tx1"/>
              </a:solidFill>
            </a:rPr>
            <a:t>Estigma social y</a:t>
          </a:r>
        </a:p>
        <a:p>
          <a:pPr algn="l"/>
          <a:r>
            <a:rPr lang="es-EC" dirty="0" smtClean="0">
              <a:solidFill>
                <a:schemeClr val="tx1"/>
              </a:solidFill>
            </a:rPr>
            <a:t> juzgamiento</a:t>
          </a:r>
          <a:endParaRPr lang="es-EC" dirty="0">
            <a:solidFill>
              <a:schemeClr val="tx1"/>
            </a:solidFill>
          </a:endParaRPr>
        </a:p>
      </dgm:t>
    </dgm:pt>
    <dgm:pt modelId="{9C0E283E-BF04-4C4E-91A4-3DB5443AB5CE}" type="par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4B690B7-5AE0-4F0D-9EC6-F4A4DE272F12}" type="sib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FF7369B-7EB4-40A8-811B-D9301395425E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Provisión de servicios</a:t>
          </a:r>
          <a:endParaRPr lang="es-EC" dirty="0">
            <a:solidFill>
              <a:schemeClr val="tx1"/>
            </a:solidFill>
          </a:endParaRPr>
        </a:p>
      </dgm:t>
    </dgm:pt>
    <dgm:pt modelId="{4BE8A733-3BFA-441C-AB97-941B0BA45CE9}" type="par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3484B6A-456A-434C-BA7A-065C91DAD421}" type="sib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3A7A276-2295-4626-AD8C-47203E4C8C3C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Amigable y atender necesidades</a:t>
          </a:r>
          <a:endParaRPr lang="es-EC" dirty="0">
            <a:solidFill>
              <a:schemeClr val="tx1"/>
            </a:solidFill>
          </a:endParaRPr>
        </a:p>
      </dgm:t>
    </dgm:pt>
    <dgm:pt modelId="{7538DAB5-ED9B-4C16-A2BA-D91521E5C0D4}" type="par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81D133D-C605-4BC8-B865-9041D334DE64}" type="sib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67386CA-EEAB-4FCB-9DB0-7866060292C0}" type="pres">
      <dgm:prSet presAssocID="{2C9B7ECB-3144-4241-A7FF-B988C70DA7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2D7C43E-BB67-409B-BB3F-2BA65F908235}" type="pres">
      <dgm:prSet presAssocID="{F895CE2E-A7CA-46CE-B542-D54BCA8E7FE1}" presName="parentLin" presStyleCnt="0"/>
      <dgm:spPr/>
    </dgm:pt>
    <dgm:pt modelId="{3AE57E3F-4AB9-44A9-8F82-7BF3D18633BA}" type="pres">
      <dgm:prSet presAssocID="{F895CE2E-A7CA-46CE-B542-D54BCA8E7FE1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FB98D612-1686-4D66-9BBF-0E9154E9C5CA}" type="pres">
      <dgm:prSet presAssocID="{F895CE2E-A7CA-46CE-B542-D54BCA8E7FE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581DDCF-438D-4DE5-B90C-529B03E5D38A}" type="pres">
      <dgm:prSet presAssocID="{F895CE2E-A7CA-46CE-B542-D54BCA8E7FE1}" presName="negativeSpace" presStyleCnt="0"/>
      <dgm:spPr/>
    </dgm:pt>
    <dgm:pt modelId="{DF5C3AD6-4B6D-47EC-9039-12BB22C84927}" type="pres">
      <dgm:prSet presAssocID="{F895CE2E-A7CA-46CE-B542-D54BCA8E7FE1}" presName="childText" presStyleLbl="conFgAcc1" presStyleIdx="0" presStyleCnt="3">
        <dgm:presLayoutVars>
          <dgm:bulletEnabled val="1"/>
        </dgm:presLayoutVars>
      </dgm:prSet>
      <dgm:spPr/>
    </dgm:pt>
    <dgm:pt modelId="{FE94279B-2DC0-428F-8547-C276AD34C48B}" type="pres">
      <dgm:prSet presAssocID="{24B690B7-5AE0-4F0D-9EC6-F4A4DE272F12}" presName="spaceBetweenRectangles" presStyleCnt="0"/>
      <dgm:spPr/>
    </dgm:pt>
    <dgm:pt modelId="{DA916B11-635A-4465-BB02-8E6AB560F3A2}" type="pres">
      <dgm:prSet presAssocID="{CFF7369B-7EB4-40A8-811B-D9301395425E}" presName="parentLin" presStyleCnt="0"/>
      <dgm:spPr/>
    </dgm:pt>
    <dgm:pt modelId="{ADB734D0-087D-45BE-A7F5-F0F930B3F806}" type="pres">
      <dgm:prSet presAssocID="{CFF7369B-7EB4-40A8-811B-D9301395425E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109F4547-E6B8-4323-AF6A-F0F7FBB25AFB}" type="pres">
      <dgm:prSet presAssocID="{CFF7369B-7EB4-40A8-811B-D9301395425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7994D62-E3B6-492C-8CF2-680846709B12}" type="pres">
      <dgm:prSet presAssocID="{CFF7369B-7EB4-40A8-811B-D9301395425E}" presName="negativeSpace" presStyleCnt="0"/>
      <dgm:spPr/>
    </dgm:pt>
    <dgm:pt modelId="{39CE101A-03B7-4942-89BD-787E2887D6B2}" type="pres">
      <dgm:prSet presAssocID="{CFF7369B-7EB4-40A8-811B-D9301395425E}" presName="childText" presStyleLbl="conFgAcc1" presStyleIdx="1" presStyleCnt="3">
        <dgm:presLayoutVars>
          <dgm:bulletEnabled val="1"/>
        </dgm:presLayoutVars>
      </dgm:prSet>
      <dgm:spPr/>
    </dgm:pt>
    <dgm:pt modelId="{599FA9C2-0265-4C14-9BF3-69D32C8F4DA7}" type="pres">
      <dgm:prSet presAssocID="{73484B6A-456A-434C-BA7A-065C91DAD421}" presName="spaceBetweenRectangles" presStyleCnt="0"/>
      <dgm:spPr/>
    </dgm:pt>
    <dgm:pt modelId="{DFF4C56F-558E-4021-BADD-34A36F0908E7}" type="pres">
      <dgm:prSet presAssocID="{B3A7A276-2295-4626-AD8C-47203E4C8C3C}" presName="parentLin" presStyleCnt="0"/>
      <dgm:spPr/>
    </dgm:pt>
    <dgm:pt modelId="{0D4F98F0-125D-4032-A7DF-7AF6C7B27133}" type="pres">
      <dgm:prSet presAssocID="{B3A7A276-2295-4626-AD8C-47203E4C8C3C}" presName="parentLeftMargin" presStyleLbl="node1" presStyleIdx="1" presStyleCnt="3"/>
      <dgm:spPr/>
      <dgm:t>
        <a:bodyPr/>
        <a:lstStyle/>
        <a:p>
          <a:endParaRPr lang="es-EC"/>
        </a:p>
      </dgm:t>
    </dgm:pt>
    <dgm:pt modelId="{D8DA516E-38F4-4CEB-835A-D5EE0B6C25D8}" type="pres">
      <dgm:prSet presAssocID="{B3A7A276-2295-4626-AD8C-47203E4C8C3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5F3E3A2-F0AA-4BCE-AD07-339D8B09FC73}" type="pres">
      <dgm:prSet presAssocID="{B3A7A276-2295-4626-AD8C-47203E4C8C3C}" presName="negativeSpace" presStyleCnt="0"/>
      <dgm:spPr/>
    </dgm:pt>
    <dgm:pt modelId="{928E063C-1744-4570-ADDF-93EE7BF8BD54}" type="pres">
      <dgm:prSet presAssocID="{B3A7A276-2295-4626-AD8C-47203E4C8C3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BF8F849-B305-426F-8A88-646B3AAB1642}" type="presOf" srcId="{F895CE2E-A7CA-46CE-B542-D54BCA8E7FE1}" destId="{FB98D612-1686-4D66-9BBF-0E9154E9C5CA}" srcOrd="1" destOrd="0" presId="urn:microsoft.com/office/officeart/2005/8/layout/list1"/>
    <dgm:cxn modelId="{55A7E48D-F8C4-4E98-BCE1-9231775A65A4}" type="presOf" srcId="{F895CE2E-A7CA-46CE-B542-D54BCA8E7FE1}" destId="{3AE57E3F-4AB9-44A9-8F82-7BF3D18633BA}" srcOrd="0" destOrd="0" presId="urn:microsoft.com/office/officeart/2005/8/layout/list1"/>
    <dgm:cxn modelId="{E40B50C2-A792-4E6D-B9DB-7223585D6582}" type="presOf" srcId="{2C9B7ECB-3144-4241-A7FF-B988C70DA7E8}" destId="{567386CA-EEAB-4FCB-9DB0-7866060292C0}" srcOrd="0" destOrd="0" presId="urn:microsoft.com/office/officeart/2005/8/layout/list1"/>
    <dgm:cxn modelId="{6CB99E4D-E24B-4FC9-8393-89AA3E6F257D}" type="presOf" srcId="{CFF7369B-7EB4-40A8-811B-D9301395425E}" destId="{ADB734D0-087D-45BE-A7F5-F0F930B3F806}" srcOrd="0" destOrd="0" presId="urn:microsoft.com/office/officeart/2005/8/layout/list1"/>
    <dgm:cxn modelId="{2FA8FD99-3B4F-4445-8FB5-EA9822018D47}" type="presOf" srcId="{CFF7369B-7EB4-40A8-811B-D9301395425E}" destId="{109F4547-E6B8-4323-AF6A-F0F7FBB25AFB}" srcOrd="1" destOrd="0" presId="urn:microsoft.com/office/officeart/2005/8/layout/list1"/>
    <dgm:cxn modelId="{7AF3D64D-3F8E-4FF0-B899-26A3605D8F7A}" type="presOf" srcId="{B3A7A276-2295-4626-AD8C-47203E4C8C3C}" destId="{D8DA516E-38F4-4CEB-835A-D5EE0B6C25D8}" srcOrd="1" destOrd="0" presId="urn:microsoft.com/office/officeart/2005/8/layout/list1"/>
    <dgm:cxn modelId="{49949E53-4896-47F1-9189-DA3FAB6A2936}" srcId="{2C9B7ECB-3144-4241-A7FF-B988C70DA7E8}" destId="{F895CE2E-A7CA-46CE-B542-D54BCA8E7FE1}" srcOrd="0" destOrd="0" parTransId="{9C0E283E-BF04-4C4E-91A4-3DB5443AB5CE}" sibTransId="{24B690B7-5AE0-4F0D-9EC6-F4A4DE272F12}"/>
    <dgm:cxn modelId="{97801C38-F9E7-4B1E-9D2B-268A7C543E09}" type="presOf" srcId="{B3A7A276-2295-4626-AD8C-47203E4C8C3C}" destId="{0D4F98F0-125D-4032-A7DF-7AF6C7B27133}" srcOrd="0" destOrd="0" presId="urn:microsoft.com/office/officeart/2005/8/layout/list1"/>
    <dgm:cxn modelId="{439F5A1E-FE70-4CBC-961A-50FF999DF15A}" srcId="{2C9B7ECB-3144-4241-A7FF-B988C70DA7E8}" destId="{CFF7369B-7EB4-40A8-811B-D9301395425E}" srcOrd="1" destOrd="0" parTransId="{4BE8A733-3BFA-441C-AB97-941B0BA45CE9}" sibTransId="{73484B6A-456A-434C-BA7A-065C91DAD421}"/>
    <dgm:cxn modelId="{CA6B2868-6E0C-4249-AA02-4D862E0B18DE}" srcId="{2C9B7ECB-3144-4241-A7FF-B988C70DA7E8}" destId="{B3A7A276-2295-4626-AD8C-47203E4C8C3C}" srcOrd="2" destOrd="0" parTransId="{7538DAB5-ED9B-4C16-A2BA-D91521E5C0D4}" sibTransId="{C81D133D-C605-4BC8-B865-9041D334DE64}"/>
    <dgm:cxn modelId="{6E153A28-B4B5-4EBA-AF2B-CADD9A4529D0}" type="presParOf" srcId="{567386CA-EEAB-4FCB-9DB0-7866060292C0}" destId="{62D7C43E-BB67-409B-BB3F-2BA65F908235}" srcOrd="0" destOrd="0" presId="urn:microsoft.com/office/officeart/2005/8/layout/list1"/>
    <dgm:cxn modelId="{C366CF81-0DF0-4CA1-8777-9E78EED2EE59}" type="presParOf" srcId="{62D7C43E-BB67-409B-BB3F-2BA65F908235}" destId="{3AE57E3F-4AB9-44A9-8F82-7BF3D18633BA}" srcOrd="0" destOrd="0" presId="urn:microsoft.com/office/officeart/2005/8/layout/list1"/>
    <dgm:cxn modelId="{CCBD0DF6-C547-44E5-8C77-433AFCC16F84}" type="presParOf" srcId="{62D7C43E-BB67-409B-BB3F-2BA65F908235}" destId="{FB98D612-1686-4D66-9BBF-0E9154E9C5CA}" srcOrd="1" destOrd="0" presId="urn:microsoft.com/office/officeart/2005/8/layout/list1"/>
    <dgm:cxn modelId="{D3BE0787-62C0-4C64-BA77-227360244B87}" type="presParOf" srcId="{567386CA-EEAB-4FCB-9DB0-7866060292C0}" destId="{2581DDCF-438D-4DE5-B90C-529B03E5D38A}" srcOrd="1" destOrd="0" presId="urn:microsoft.com/office/officeart/2005/8/layout/list1"/>
    <dgm:cxn modelId="{A9B9A678-BA45-459D-819C-29443C40A0FE}" type="presParOf" srcId="{567386CA-EEAB-4FCB-9DB0-7866060292C0}" destId="{DF5C3AD6-4B6D-47EC-9039-12BB22C84927}" srcOrd="2" destOrd="0" presId="urn:microsoft.com/office/officeart/2005/8/layout/list1"/>
    <dgm:cxn modelId="{50895166-62C4-4629-9F39-4BFA8AEA6940}" type="presParOf" srcId="{567386CA-EEAB-4FCB-9DB0-7866060292C0}" destId="{FE94279B-2DC0-428F-8547-C276AD34C48B}" srcOrd="3" destOrd="0" presId="urn:microsoft.com/office/officeart/2005/8/layout/list1"/>
    <dgm:cxn modelId="{83C01135-0436-46C9-A330-4CF2BA44130A}" type="presParOf" srcId="{567386CA-EEAB-4FCB-9DB0-7866060292C0}" destId="{DA916B11-635A-4465-BB02-8E6AB560F3A2}" srcOrd="4" destOrd="0" presId="urn:microsoft.com/office/officeart/2005/8/layout/list1"/>
    <dgm:cxn modelId="{CDDC0087-80CB-4C27-BBA1-1590B9B86B96}" type="presParOf" srcId="{DA916B11-635A-4465-BB02-8E6AB560F3A2}" destId="{ADB734D0-087D-45BE-A7F5-F0F930B3F806}" srcOrd="0" destOrd="0" presId="urn:microsoft.com/office/officeart/2005/8/layout/list1"/>
    <dgm:cxn modelId="{9FF0AB65-84AB-4E76-B2D4-423EE8F215EB}" type="presParOf" srcId="{DA916B11-635A-4465-BB02-8E6AB560F3A2}" destId="{109F4547-E6B8-4323-AF6A-F0F7FBB25AFB}" srcOrd="1" destOrd="0" presId="urn:microsoft.com/office/officeart/2005/8/layout/list1"/>
    <dgm:cxn modelId="{38A71ABD-595D-4ED6-B436-2D110312C00E}" type="presParOf" srcId="{567386CA-EEAB-4FCB-9DB0-7866060292C0}" destId="{87994D62-E3B6-492C-8CF2-680846709B12}" srcOrd="5" destOrd="0" presId="urn:microsoft.com/office/officeart/2005/8/layout/list1"/>
    <dgm:cxn modelId="{2363DA52-4586-457F-BC7A-A51EBE2040A4}" type="presParOf" srcId="{567386CA-EEAB-4FCB-9DB0-7866060292C0}" destId="{39CE101A-03B7-4942-89BD-787E2887D6B2}" srcOrd="6" destOrd="0" presId="urn:microsoft.com/office/officeart/2005/8/layout/list1"/>
    <dgm:cxn modelId="{A42928BF-F03D-4CDE-9CC6-A935F3F19571}" type="presParOf" srcId="{567386CA-EEAB-4FCB-9DB0-7866060292C0}" destId="{599FA9C2-0265-4C14-9BF3-69D32C8F4DA7}" srcOrd="7" destOrd="0" presId="urn:microsoft.com/office/officeart/2005/8/layout/list1"/>
    <dgm:cxn modelId="{043DE59F-537B-43EB-9FB4-759B8EFCD7BE}" type="presParOf" srcId="{567386CA-EEAB-4FCB-9DB0-7866060292C0}" destId="{DFF4C56F-558E-4021-BADD-34A36F0908E7}" srcOrd="8" destOrd="0" presId="urn:microsoft.com/office/officeart/2005/8/layout/list1"/>
    <dgm:cxn modelId="{1C0AEBC0-9D8C-4999-B459-E2E849F2F863}" type="presParOf" srcId="{DFF4C56F-558E-4021-BADD-34A36F0908E7}" destId="{0D4F98F0-125D-4032-A7DF-7AF6C7B27133}" srcOrd="0" destOrd="0" presId="urn:microsoft.com/office/officeart/2005/8/layout/list1"/>
    <dgm:cxn modelId="{D1BC5B24-D1A8-407F-86C4-A6A68FCBEF4F}" type="presParOf" srcId="{DFF4C56F-558E-4021-BADD-34A36F0908E7}" destId="{D8DA516E-38F4-4CEB-835A-D5EE0B6C25D8}" srcOrd="1" destOrd="0" presId="urn:microsoft.com/office/officeart/2005/8/layout/list1"/>
    <dgm:cxn modelId="{0696A3A2-B672-450B-AE71-6F1ABE2F1297}" type="presParOf" srcId="{567386CA-EEAB-4FCB-9DB0-7866060292C0}" destId="{F5F3E3A2-F0AA-4BCE-AD07-339D8B09FC73}" srcOrd="9" destOrd="0" presId="urn:microsoft.com/office/officeart/2005/8/layout/list1"/>
    <dgm:cxn modelId="{619CBAD2-CAD2-4C81-917D-6ECDF10393AE}" type="presParOf" srcId="{567386CA-EEAB-4FCB-9DB0-7866060292C0}" destId="{928E063C-1744-4570-ADDF-93EE7BF8BD5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9B7ECB-3144-4241-A7FF-B988C70DA7E8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F895CE2E-A7CA-46CE-B542-D54BCA8E7FE1}">
      <dgm:prSet phldrT="[Texto]"/>
      <dgm:spPr/>
      <dgm:t>
        <a:bodyPr/>
        <a:lstStyle/>
        <a:p>
          <a:pPr algn="l"/>
          <a:r>
            <a:rPr lang="es-EC" dirty="0" smtClean="0">
              <a:solidFill>
                <a:schemeClr val="tx1"/>
              </a:solidFill>
            </a:rPr>
            <a:t>Impotencia ante </a:t>
          </a:r>
          <a:r>
            <a:rPr lang="es-EC" dirty="0" err="1" smtClean="0">
              <a:solidFill>
                <a:schemeClr val="tx1"/>
              </a:solidFill>
            </a:rPr>
            <a:t>coección</a:t>
          </a:r>
          <a:r>
            <a:rPr lang="es-EC" dirty="0" smtClean="0">
              <a:solidFill>
                <a:schemeClr val="tx1"/>
              </a:solidFill>
            </a:rPr>
            <a:t> sexual</a:t>
          </a:r>
          <a:endParaRPr lang="es-EC" dirty="0">
            <a:solidFill>
              <a:schemeClr val="tx1"/>
            </a:solidFill>
          </a:endParaRPr>
        </a:p>
      </dgm:t>
    </dgm:pt>
    <dgm:pt modelId="{9C0E283E-BF04-4C4E-91A4-3DB5443AB5CE}" type="par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4B690B7-5AE0-4F0D-9EC6-F4A4DE272F12}" type="sib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FF7369B-7EB4-40A8-811B-D9301395425E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Empoderar para tener asistencia</a:t>
          </a:r>
        </a:p>
        <a:p>
          <a:r>
            <a:rPr lang="es-EC" dirty="0" smtClean="0">
              <a:solidFill>
                <a:schemeClr val="tx1"/>
              </a:solidFill>
            </a:rPr>
            <a:t>eficaz</a:t>
          </a:r>
          <a:endParaRPr lang="es-EC" dirty="0">
            <a:solidFill>
              <a:schemeClr val="tx1"/>
            </a:solidFill>
          </a:endParaRPr>
        </a:p>
      </dgm:t>
    </dgm:pt>
    <dgm:pt modelId="{4BE8A733-3BFA-441C-AB97-941B0BA45CE9}" type="par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3484B6A-456A-434C-BA7A-065C91DAD421}" type="sib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3A7A276-2295-4626-AD8C-47203E4C8C3C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Apoyo social mediante programas</a:t>
          </a:r>
          <a:endParaRPr lang="es-EC" dirty="0">
            <a:solidFill>
              <a:schemeClr val="tx1"/>
            </a:solidFill>
          </a:endParaRPr>
        </a:p>
      </dgm:t>
    </dgm:pt>
    <dgm:pt modelId="{7538DAB5-ED9B-4C16-A2BA-D91521E5C0D4}" type="par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81D133D-C605-4BC8-B865-9041D334DE64}" type="sib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67386CA-EEAB-4FCB-9DB0-7866060292C0}" type="pres">
      <dgm:prSet presAssocID="{2C9B7ECB-3144-4241-A7FF-B988C70DA7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2D7C43E-BB67-409B-BB3F-2BA65F908235}" type="pres">
      <dgm:prSet presAssocID="{F895CE2E-A7CA-46CE-B542-D54BCA8E7FE1}" presName="parentLin" presStyleCnt="0"/>
      <dgm:spPr/>
    </dgm:pt>
    <dgm:pt modelId="{3AE57E3F-4AB9-44A9-8F82-7BF3D18633BA}" type="pres">
      <dgm:prSet presAssocID="{F895CE2E-A7CA-46CE-B542-D54BCA8E7FE1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FB98D612-1686-4D66-9BBF-0E9154E9C5CA}" type="pres">
      <dgm:prSet presAssocID="{F895CE2E-A7CA-46CE-B542-D54BCA8E7FE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581DDCF-438D-4DE5-B90C-529B03E5D38A}" type="pres">
      <dgm:prSet presAssocID="{F895CE2E-A7CA-46CE-B542-D54BCA8E7FE1}" presName="negativeSpace" presStyleCnt="0"/>
      <dgm:spPr/>
    </dgm:pt>
    <dgm:pt modelId="{DF5C3AD6-4B6D-47EC-9039-12BB22C84927}" type="pres">
      <dgm:prSet presAssocID="{F895CE2E-A7CA-46CE-B542-D54BCA8E7FE1}" presName="childText" presStyleLbl="conFgAcc1" presStyleIdx="0" presStyleCnt="3">
        <dgm:presLayoutVars>
          <dgm:bulletEnabled val="1"/>
        </dgm:presLayoutVars>
      </dgm:prSet>
      <dgm:spPr/>
    </dgm:pt>
    <dgm:pt modelId="{FE94279B-2DC0-428F-8547-C276AD34C48B}" type="pres">
      <dgm:prSet presAssocID="{24B690B7-5AE0-4F0D-9EC6-F4A4DE272F12}" presName="spaceBetweenRectangles" presStyleCnt="0"/>
      <dgm:spPr/>
    </dgm:pt>
    <dgm:pt modelId="{DA916B11-635A-4465-BB02-8E6AB560F3A2}" type="pres">
      <dgm:prSet presAssocID="{CFF7369B-7EB4-40A8-811B-D9301395425E}" presName="parentLin" presStyleCnt="0"/>
      <dgm:spPr/>
    </dgm:pt>
    <dgm:pt modelId="{ADB734D0-087D-45BE-A7F5-F0F930B3F806}" type="pres">
      <dgm:prSet presAssocID="{CFF7369B-7EB4-40A8-811B-D9301395425E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109F4547-E6B8-4323-AF6A-F0F7FBB25AFB}" type="pres">
      <dgm:prSet presAssocID="{CFF7369B-7EB4-40A8-811B-D9301395425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7994D62-E3B6-492C-8CF2-680846709B12}" type="pres">
      <dgm:prSet presAssocID="{CFF7369B-7EB4-40A8-811B-D9301395425E}" presName="negativeSpace" presStyleCnt="0"/>
      <dgm:spPr/>
    </dgm:pt>
    <dgm:pt modelId="{39CE101A-03B7-4942-89BD-787E2887D6B2}" type="pres">
      <dgm:prSet presAssocID="{CFF7369B-7EB4-40A8-811B-D9301395425E}" presName="childText" presStyleLbl="conFgAcc1" presStyleIdx="1" presStyleCnt="3">
        <dgm:presLayoutVars>
          <dgm:bulletEnabled val="1"/>
        </dgm:presLayoutVars>
      </dgm:prSet>
      <dgm:spPr/>
    </dgm:pt>
    <dgm:pt modelId="{599FA9C2-0265-4C14-9BF3-69D32C8F4DA7}" type="pres">
      <dgm:prSet presAssocID="{73484B6A-456A-434C-BA7A-065C91DAD421}" presName="spaceBetweenRectangles" presStyleCnt="0"/>
      <dgm:spPr/>
    </dgm:pt>
    <dgm:pt modelId="{DFF4C56F-558E-4021-BADD-34A36F0908E7}" type="pres">
      <dgm:prSet presAssocID="{B3A7A276-2295-4626-AD8C-47203E4C8C3C}" presName="parentLin" presStyleCnt="0"/>
      <dgm:spPr/>
    </dgm:pt>
    <dgm:pt modelId="{0D4F98F0-125D-4032-A7DF-7AF6C7B27133}" type="pres">
      <dgm:prSet presAssocID="{B3A7A276-2295-4626-AD8C-47203E4C8C3C}" presName="parentLeftMargin" presStyleLbl="node1" presStyleIdx="1" presStyleCnt="3"/>
      <dgm:spPr/>
      <dgm:t>
        <a:bodyPr/>
        <a:lstStyle/>
        <a:p>
          <a:endParaRPr lang="es-EC"/>
        </a:p>
      </dgm:t>
    </dgm:pt>
    <dgm:pt modelId="{D8DA516E-38F4-4CEB-835A-D5EE0B6C25D8}" type="pres">
      <dgm:prSet presAssocID="{B3A7A276-2295-4626-AD8C-47203E4C8C3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5F3E3A2-F0AA-4BCE-AD07-339D8B09FC73}" type="pres">
      <dgm:prSet presAssocID="{B3A7A276-2295-4626-AD8C-47203E4C8C3C}" presName="negativeSpace" presStyleCnt="0"/>
      <dgm:spPr/>
    </dgm:pt>
    <dgm:pt modelId="{928E063C-1744-4570-ADDF-93EE7BF8BD54}" type="pres">
      <dgm:prSet presAssocID="{B3A7A276-2295-4626-AD8C-47203E4C8C3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392C6B3-763D-462F-9FCF-919189A7299D}" type="presOf" srcId="{2C9B7ECB-3144-4241-A7FF-B988C70DA7E8}" destId="{567386CA-EEAB-4FCB-9DB0-7866060292C0}" srcOrd="0" destOrd="0" presId="urn:microsoft.com/office/officeart/2005/8/layout/list1"/>
    <dgm:cxn modelId="{DA55088E-DFD0-4DE1-A115-D7184720BDD6}" type="presOf" srcId="{F895CE2E-A7CA-46CE-B542-D54BCA8E7FE1}" destId="{3AE57E3F-4AB9-44A9-8F82-7BF3D18633BA}" srcOrd="0" destOrd="0" presId="urn:microsoft.com/office/officeart/2005/8/layout/list1"/>
    <dgm:cxn modelId="{3A5666AB-5A3E-40FF-9B33-3404F9157802}" type="presOf" srcId="{CFF7369B-7EB4-40A8-811B-D9301395425E}" destId="{ADB734D0-087D-45BE-A7F5-F0F930B3F806}" srcOrd="0" destOrd="0" presId="urn:microsoft.com/office/officeart/2005/8/layout/list1"/>
    <dgm:cxn modelId="{C3259560-A14F-4691-8260-32BB54A70926}" type="presOf" srcId="{B3A7A276-2295-4626-AD8C-47203E4C8C3C}" destId="{0D4F98F0-125D-4032-A7DF-7AF6C7B27133}" srcOrd="0" destOrd="0" presId="urn:microsoft.com/office/officeart/2005/8/layout/list1"/>
    <dgm:cxn modelId="{493701DA-6214-4254-926B-9B69B6EF6D92}" type="presOf" srcId="{CFF7369B-7EB4-40A8-811B-D9301395425E}" destId="{109F4547-E6B8-4323-AF6A-F0F7FBB25AFB}" srcOrd="1" destOrd="0" presId="urn:microsoft.com/office/officeart/2005/8/layout/list1"/>
    <dgm:cxn modelId="{49949E53-4896-47F1-9189-DA3FAB6A2936}" srcId="{2C9B7ECB-3144-4241-A7FF-B988C70DA7E8}" destId="{F895CE2E-A7CA-46CE-B542-D54BCA8E7FE1}" srcOrd="0" destOrd="0" parTransId="{9C0E283E-BF04-4C4E-91A4-3DB5443AB5CE}" sibTransId="{24B690B7-5AE0-4F0D-9EC6-F4A4DE272F12}"/>
    <dgm:cxn modelId="{FE2F3C6C-75FE-4D3B-98BC-E32B1CD15AC9}" type="presOf" srcId="{F895CE2E-A7CA-46CE-B542-D54BCA8E7FE1}" destId="{FB98D612-1686-4D66-9BBF-0E9154E9C5CA}" srcOrd="1" destOrd="0" presId="urn:microsoft.com/office/officeart/2005/8/layout/list1"/>
    <dgm:cxn modelId="{439F5A1E-FE70-4CBC-961A-50FF999DF15A}" srcId="{2C9B7ECB-3144-4241-A7FF-B988C70DA7E8}" destId="{CFF7369B-7EB4-40A8-811B-D9301395425E}" srcOrd="1" destOrd="0" parTransId="{4BE8A733-3BFA-441C-AB97-941B0BA45CE9}" sibTransId="{73484B6A-456A-434C-BA7A-065C91DAD421}"/>
    <dgm:cxn modelId="{8152F169-DB59-4B1C-9035-C6ED42B38321}" type="presOf" srcId="{B3A7A276-2295-4626-AD8C-47203E4C8C3C}" destId="{D8DA516E-38F4-4CEB-835A-D5EE0B6C25D8}" srcOrd="1" destOrd="0" presId="urn:microsoft.com/office/officeart/2005/8/layout/list1"/>
    <dgm:cxn modelId="{CA6B2868-6E0C-4249-AA02-4D862E0B18DE}" srcId="{2C9B7ECB-3144-4241-A7FF-B988C70DA7E8}" destId="{B3A7A276-2295-4626-AD8C-47203E4C8C3C}" srcOrd="2" destOrd="0" parTransId="{7538DAB5-ED9B-4C16-A2BA-D91521E5C0D4}" sibTransId="{C81D133D-C605-4BC8-B865-9041D334DE64}"/>
    <dgm:cxn modelId="{61512500-44DE-4293-9266-D83CFCE88010}" type="presParOf" srcId="{567386CA-EEAB-4FCB-9DB0-7866060292C0}" destId="{62D7C43E-BB67-409B-BB3F-2BA65F908235}" srcOrd="0" destOrd="0" presId="urn:microsoft.com/office/officeart/2005/8/layout/list1"/>
    <dgm:cxn modelId="{F3E3243F-7D12-4804-AD4C-7D6864EFFFA4}" type="presParOf" srcId="{62D7C43E-BB67-409B-BB3F-2BA65F908235}" destId="{3AE57E3F-4AB9-44A9-8F82-7BF3D18633BA}" srcOrd="0" destOrd="0" presId="urn:microsoft.com/office/officeart/2005/8/layout/list1"/>
    <dgm:cxn modelId="{100AFFE4-7F75-42F6-AD21-E241F76C7558}" type="presParOf" srcId="{62D7C43E-BB67-409B-BB3F-2BA65F908235}" destId="{FB98D612-1686-4D66-9BBF-0E9154E9C5CA}" srcOrd="1" destOrd="0" presId="urn:microsoft.com/office/officeart/2005/8/layout/list1"/>
    <dgm:cxn modelId="{D308C3EF-273D-4853-83E0-298FE8A98238}" type="presParOf" srcId="{567386CA-EEAB-4FCB-9DB0-7866060292C0}" destId="{2581DDCF-438D-4DE5-B90C-529B03E5D38A}" srcOrd="1" destOrd="0" presId="urn:microsoft.com/office/officeart/2005/8/layout/list1"/>
    <dgm:cxn modelId="{EB5357EB-BA52-453A-B94F-F2801CFD4862}" type="presParOf" srcId="{567386CA-EEAB-4FCB-9DB0-7866060292C0}" destId="{DF5C3AD6-4B6D-47EC-9039-12BB22C84927}" srcOrd="2" destOrd="0" presId="urn:microsoft.com/office/officeart/2005/8/layout/list1"/>
    <dgm:cxn modelId="{D2ADD989-7FAD-4C38-8033-21956E810B10}" type="presParOf" srcId="{567386CA-EEAB-4FCB-9DB0-7866060292C0}" destId="{FE94279B-2DC0-428F-8547-C276AD34C48B}" srcOrd="3" destOrd="0" presId="urn:microsoft.com/office/officeart/2005/8/layout/list1"/>
    <dgm:cxn modelId="{B69732CE-C164-407F-A198-3E4222BB869D}" type="presParOf" srcId="{567386CA-EEAB-4FCB-9DB0-7866060292C0}" destId="{DA916B11-635A-4465-BB02-8E6AB560F3A2}" srcOrd="4" destOrd="0" presId="urn:microsoft.com/office/officeart/2005/8/layout/list1"/>
    <dgm:cxn modelId="{D3D260D0-FB25-43D8-9565-229C93784D1C}" type="presParOf" srcId="{DA916B11-635A-4465-BB02-8E6AB560F3A2}" destId="{ADB734D0-087D-45BE-A7F5-F0F930B3F806}" srcOrd="0" destOrd="0" presId="urn:microsoft.com/office/officeart/2005/8/layout/list1"/>
    <dgm:cxn modelId="{5D6802BD-42DF-4F06-8C15-D94116B8BC2C}" type="presParOf" srcId="{DA916B11-635A-4465-BB02-8E6AB560F3A2}" destId="{109F4547-E6B8-4323-AF6A-F0F7FBB25AFB}" srcOrd="1" destOrd="0" presId="urn:microsoft.com/office/officeart/2005/8/layout/list1"/>
    <dgm:cxn modelId="{217BB7C1-C6D8-465C-82EF-83886CA7490A}" type="presParOf" srcId="{567386CA-EEAB-4FCB-9DB0-7866060292C0}" destId="{87994D62-E3B6-492C-8CF2-680846709B12}" srcOrd="5" destOrd="0" presId="urn:microsoft.com/office/officeart/2005/8/layout/list1"/>
    <dgm:cxn modelId="{E06F727D-61DF-4AB7-8F76-5C1D597332BA}" type="presParOf" srcId="{567386CA-EEAB-4FCB-9DB0-7866060292C0}" destId="{39CE101A-03B7-4942-89BD-787E2887D6B2}" srcOrd="6" destOrd="0" presId="urn:microsoft.com/office/officeart/2005/8/layout/list1"/>
    <dgm:cxn modelId="{E34D0728-2551-41C2-933C-D4F709A0DA43}" type="presParOf" srcId="{567386CA-EEAB-4FCB-9DB0-7866060292C0}" destId="{599FA9C2-0265-4C14-9BF3-69D32C8F4DA7}" srcOrd="7" destOrd="0" presId="urn:microsoft.com/office/officeart/2005/8/layout/list1"/>
    <dgm:cxn modelId="{659306C5-BD6C-4621-B902-50E5A4FB09B7}" type="presParOf" srcId="{567386CA-EEAB-4FCB-9DB0-7866060292C0}" destId="{DFF4C56F-558E-4021-BADD-34A36F0908E7}" srcOrd="8" destOrd="0" presId="urn:microsoft.com/office/officeart/2005/8/layout/list1"/>
    <dgm:cxn modelId="{63D21120-D550-4E2B-B227-EF0022CD6305}" type="presParOf" srcId="{DFF4C56F-558E-4021-BADD-34A36F0908E7}" destId="{0D4F98F0-125D-4032-A7DF-7AF6C7B27133}" srcOrd="0" destOrd="0" presId="urn:microsoft.com/office/officeart/2005/8/layout/list1"/>
    <dgm:cxn modelId="{D8D2C996-BBD3-4622-A3C9-B7A1EF363098}" type="presParOf" srcId="{DFF4C56F-558E-4021-BADD-34A36F0908E7}" destId="{D8DA516E-38F4-4CEB-835A-D5EE0B6C25D8}" srcOrd="1" destOrd="0" presId="urn:microsoft.com/office/officeart/2005/8/layout/list1"/>
    <dgm:cxn modelId="{2B4FC36A-85B9-4CDE-BB03-4733D9A90F52}" type="presParOf" srcId="{567386CA-EEAB-4FCB-9DB0-7866060292C0}" destId="{F5F3E3A2-F0AA-4BCE-AD07-339D8B09FC73}" srcOrd="9" destOrd="0" presId="urn:microsoft.com/office/officeart/2005/8/layout/list1"/>
    <dgm:cxn modelId="{A57C2000-C038-405E-BA97-E4F18FEDE0E3}" type="presParOf" srcId="{567386CA-EEAB-4FCB-9DB0-7866060292C0}" destId="{928E063C-1744-4570-ADDF-93EE7BF8BD5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9B7ECB-3144-4241-A7FF-B988C70DA7E8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F895CE2E-A7CA-46CE-B542-D54BCA8E7FE1}">
      <dgm:prSet phldrT="[Texto]"/>
      <dgm:spPr/>
      <dgm:t>
        <a:bodyPr/>
        <a:lstStyle/>
        <a:p>
          <a:pPr algn="l"/>
          <a:r>
            <a:rPr lang="es-EC" dirty="0" smtClean="0">
              <a:solidFill>
                <a:schemeClr val="tx1"/>
              </a:solidFill>
            </a:rPr>
            <a:t>Gran cantidad de información sin</a:t>
          </a:r>
        </a:p>
        <a:p>
          <a:pPr algn="l"/>
          <a:r>
            <a:rPr lang="es-EC" dirty="0" smtClean="0">
              <a:solidFill>
                <a:schemeClr val="tx1"/>
              </a:solidFill>
            </a:rPr>
            <a:t>Asimilar.</a:t>
          </a:r>
          <a:endParaRPr lang="es-EC" dirty="0">
            <a:solidFill>
              <a:schemeClr val="tx1"/>
            </a:solidFill>
          </a:endParaRPr>
        </a:p>
      </dgm:t>
    </dgm:pt>
    <dgm:pt modelId="{9C0E283E-BF04-4C4E-91A4-3DB5443AB5CE}" type="par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24B690B7-5AE0-4F0D-9EC6-F4A4DE272F12}" type="sibTrans" cxnId="{49949E53-4896-47F1-9189-DA3FAB6A293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FF7369B-7EB4-40A8-811B-D9301395425E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Ignorancia a utilizar métodos</a:t>
          </a:r>
        </a:p>
        <a:p>
          <a:r>
            <a:rPr lang="es-EC" dirty="0" smtClean="0">
              <a:solidFill>
                <a:schemeClr val="tx1"/>
              </a:solidFill>
            </a:rPr>
            <a:t>De anticoncepción.</a:t>
          </a:r>
          <a:endParaRPr lang="es-EC" dirty="0">
            <a:solidFill>
              <a:schemeClr val="tx1"/>
            </a:solidFill>
          </a:endParaRPr>
        </a:p>
      </dgm:t>
    </dgm:pt>
    <dgm:pt modelId="{4BE8A733-3BFA-441C-AB97-941B0BA45CE9}" type="par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3484B6A-456A-434C-BA7A-065C91DAD421}" type="sibTrans" cxnId="{439F5A1E-FE70-4CBC-961A-50FF999DF15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3A7A276-2295-4626-AD8C-47203E4C8C3C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Miedo.</a:t>
          </a:r>
          <a:endParaRPr lang="es-EC" dirty="0">
            <a:solidFill>
              <a:schemeClr val="tx1"/>
            </a:solidFill>
          </a:endParaRPr>
        </a:p>
      </dgm:t>
    </dgm:pt>
    <dgm:pt modelId="{7538DAB5-ED9B-4C16-A2BA-D91521E5C0D4}" type="par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C81D133D-C605-4BC8-B865-9041D334DE64}" type="sibTrans" cxnId="{CA6B2868-6E0C-4249-AA02-4D862E0B18DE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AD03996-E8F4-44D9-813D-58D490B8CF57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Equitativa</a:t>
          </a:r>
          <a:r>
            <a:rPr lang="es-EC" dirty="0" smtClean="0"/>
            <a:t> </a:t>
          </a:r>
          <a:endParaRPr lang="es-EC" dirty="0"/>
        </a:p>
      </dgm:t>
    </dgm:pt>
    <dgm:pt modelId="{3BBC6FE0-C154-4DB3-B5E5-498358923E41}" type="parTrans" cxnId="{669BF010-EA00-4132-A00B-FCAB31656E60}">
      <dgm:prSet/>
      <dgm:spPr/>
      <dgm:t>
        <a:bodyPr/>
        <a:lstStyle/>
        <a:p>
          <a:endParaRPr lang="es-EC"/>
        </a:p>
      </dgm:t>
    </dgm:pt>
    <dgm:pt modelId="{049BAFE4-2A22-4A41-AA16-25CE524F5660}" type="sibTrans" cxnId="{669BF010-EA00-4132-A00B-FCAB31656E60}">
      <dgm:prSet/>
      <dgm:spPr/>
      <dgm:t>
        <a:bodyPr/>
        <a:lstStyle/>
        <a:p>
          <a:endParaRPr lang="es-EC"/>
        </a:p>
      </dgm:t>
    </dgm:pt>
    <dgm:pt modelId="{567386CA-EEAB-4FCB-9DB0-7866060292C0}" type="pres">
      <dgm:prSet presAssocID="{2C9B7ECB-3144-4241-A7FF-B988C70DA7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2D7C43E-BB67-409B-BB3F-2BA65F908235}" type="pres">
      <dgm:prSet presAssocID="{F895CE2E-A7CA-46CE-B542-D54BCA8E7FE1}" presName="parentLin" presStyleCnt="0"/>
      <dgm:spPr/>
    </dgm:pt>
    <dgm:pt modelId="{3AE57E3F-4AB9-44A9-8F82-7BF3D18633BA}" type="pres">
      <dgm:prSet presAssocID="{F895CE2E-A7CA-46CE-B542-D54BCA8E7FE1}" presName="parentLeftMargin" presStyleLbl="node1" presStyleIdx="0" presStyleCnt="4"/>
      <dgm:spPr/>
      <dgm:t>
        <a:bodyPr/>
        <a:lstStyle/>
        <a:p>
          <a:endParaRPr lang="es-EC"/>
        </a:p>
      </dgm:t>
    </dgm:pt>
    <dgm:pt modelId="{FB98D612-1686-4D66-9BBF-0E9154E9C5CA}" type="pres">
      <dgm:prSet presAssocID="{F895CE2E-A7CA-46CE-B542-D54BCA8E7FE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581DDCF-438D-4DE5-B90C-529B03E5D38A}" type="pres">
      <dgm:prSet presAssocID="{F895CE2E-A7CA-46CE-B542-D54BCA8E7FE1}" presName="negativeSpace" presStyleCnt="0"/>
      <dgm:spPr/>
    </dgm:pt>
    <dgm:pt modelId="{DF5C3AD6-4B6D-47EC-9039-12BB22C84927}" type="pres">
      <dgm:prSet presAssocID="{F895CE2E-A7CA-46CE-B542-D54BCA8E7FE1}" presName="childText" presStyleLbl="conFgAcc1" presStyleIdx="0" presStyleCnt="4">
        <dgm:presLayoutVars>
          <dgm:bulletEnabled val="1"/>
        </dgm:presLayoutVars>
      </dgm:prSet>
      <dgm:spPr/>
    </dgm:pt>
    <dgm:pt modelId="{FE94279B-2DC0-428F-8547-C276AD34C48B}" type="pres">
      <dgm:prSet presAssocID="{24B690B7-5AE0-4F0D-9EC6-F4A4DE272F12}" presName="spaceBetweenRectangles" presStyleCnt="0"/>
      <dgm:spPr/>
    </dgm:pt>
    <dgm:pt modelId="{DA916B11-635A-4465-BB02-8E6AB560F3A2}" type="pres">
      <dgm:prSet presAssocID="{CFF7369B-7EB4-40A8-811B-D9301395425E}" presName="parentLin" presStyleCnt="0"/>
      <dgm:spPr/>
    </dgm:pt>
    <dgm:pt modelId="{ADB734D0-087D-45BE-A7F5-F0F930B3F806}" type="pres">
      <dgm:prSet presAssocID="{CFF7369B-7EB4-40A8-811B-D9301395425E}" presName="parentLeftMargin" presStyleLbl="node1" presStyleIdx="0" presStyleCnt="4"/>
      <dgm:spPr/>
      <dgm:t>
        <a:bodyPr/>
        <a:lstStyle/>
        <a:p>
          <a:endParaRPr lang="es-EC"/>
        </a:p>
      </dgm:t>
    </dgm:pt>
    <dgm:pt modelId="{109F4547-E6B8-4323-AF6A-F0F7FBB25AFB}" type="pres">
      <dgm:prSet presAssocID="{CFF7369B-7EB4-40A8-811B-D9301395425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7994D62-E3B6-492C-8CF2-680846709B12}" type="pres">
      <dgm:prSet presAssocID="{CFF7369B-7EB4-40A8-811B-D9301395425E}" presName="negativeSpace" presStyleCnt="0"/>
      <dgm:spPr/>
    </dgm:pt>
    <dgm:pt modelId="{39CE101A-03B7-4942-89BD-787E2887D6B2}" type="pres">
      <dgm:prSet presAssocID="{CFF7369B-7EB4-40A8-811B-D9301395425E}" presName="childText" presStyleLbl="conFgAcc1" presStyleIdx="1" presStyleCnt="4">
        <dgm:presLayoutVars>
          <dgm:bulletEnabled val="1"/>
        </dgm:presLayoutVars>
      </dgm:prSet>
      <dgm:spPr/>
    </dgm:pt>
    <dgm:pt modelId="{599FA9C2-0265-4C14-9BF3-69D32C8F4DA7}" type="pres">
      <dgm:prSet presAssocID="{73484B6A-456A-434C-BA7A-065C91DAD421}" presName="spaceBetweenRectangles" presStyleCnt="0"/>
      <dgm:spPr/>
    </dgm:pt>
    <dgm:pt modelId="{DFF4C56F-558E-4021-BADD-34A36F0908E7}" type="pres">
      <dgm:prSet presAssocID="{B3A7A276-2295-4626-AD8C-47203E4C8C3C}" presName="parentLin" presStyleCnt="0"/>
      <dgm:spPr/>
    </dgm:pt>
    <dgm:pt modelId="{0D4F98F0-125D-4032-A7DF-7AF6C7B27133}" type="pres">
      <dgm:prSet presAssocID="{B3A7A276-2295-4626-AD8C-47203E4C8C3C}" presName="parentLeftMargin" presStyleLbl="node1" presStyleIdx="1" presStyleCnt="4"/>
      <dgm:spPr/>
      <dgm:t>
        <a:bodyPr/>
        <a:lstStyle/>
        <a:p>
          <a:endParaRPr lang="es-EC"/>
        </a:p>
      </dgm:t>
    </dgm:pt>
    <dgm:pt modelId="{D8DA516E-38F4-4CEB-835A-D5EE0B6C25D8}" type="pres">
      <dgm:prSet presAssocID="{B3A7A276-2295-4626-AD8C-47203E4C8C3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5F3E3A2-F0AA-4BCE-AD07-339D8B09FC73}" type="pres">
      <dgm:prSet presAssocID="{B3A7A276-2295-4626-AD8C-47203E4C8C3C}" presName="negativeSpace" presStyleCnt="0"/>
      <dgm:spPr/>
    </dgm:pt>
    <dgm:pt modelId="{928E063C-1744-4570-ADDF-93EE7BF8BD54}" type="pres">
      <dgm:prSet presAssocID="{B3A7A276-2295-4626-AD8C-47203E4C8C3C}" presName="childText" presStyleLbl="conFgAcc1" presStyleIdx="2" presStyleCnt="4">
        <dgm:presLayoutVars>
          <dgm:bulletEnabled val="1"/>
        </dgm:presLayoutVars>
      </dgm:prSet>
      <dgm:spPr/>
    </dgm:pt>
    <dgm:pt modelId="{9D171128-2D8F-4799-B867-DD0831EDAD87}" type="pres">
      <dgm:prSet presAssocID="{C81D133D-C605-4BC8-B865-9041D334DE64}" presName="spaceBetweenRectangles" presStyleCnt="0"/>
      <dgm:spPr/>
    </dgm:pt>
    <dgm:pt modelId="{1BD8D418-A8D4-4442-8CE1-F9503ECD9F2F}" type="pres">
      <dgm:prSet presAssocID="{1AD03996-E8F4-44D9-813D-58D490B8CF57}" presName="parentLin" presStyleCnt="0"/>
      <dgm:spPr/>
    </dgm:pt>
    <dgm:pt modelId="{747DD5B3-ACBE-48FD-A43C-B1A1482C9329}" type="pres">
      <dgm:prSet presAssocID="{1AD03996-E8F4-44D9-813D-58D490B8CF57}" presName="parentLeftMargin" presStyleLbl="node1" presStyleIdx="2" presStyleCnt="4"/>
      <dgm:spPr/>
      <dgm:t>
        <a:bodyPr/>
        <a:lstStyle/>
        <a:p>
          <a:endParaRPr lang="es-EC"/>
        </a:p>
      </dgm:t>
    </dgm:pt>
    <dgm:pt modelId="{9BAE8E80-FEE6-4DC7-9C37-EB98C1B3B245}" type="pres">
      <dgm:prSet presAssocID="{1AD03996-E8F4-44D9-813D-58D490B8CF5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3798847-35CE-4268-A701-84B7572B61A4}" type="pres">
      <dgm:prSet presAssocID="{1AD03996-E8F4-44D9-813D-58D490B8CF57}" presName="negativeSpace" presStyleCnt="0"/>
      <dgm:spPr/>
    </dgm:pt>
    <dgm:pt modelId="{ED80032D-B4FA-4D5A-A4C5-28CC611F12A1}" type="pres">
      <dgm:prSet presAssocID="{1AD03996-E8F4-44D9-813D-58D490B8CF5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71ACE6D-514F-4739-AD8E-DF0401D5A9DD}" type="presOf" srcId="{1AD03996-E8F4-44D9-813D-58D490B8CF57}" destId="{9BAE8E80-FEE6-4DC7-9C37-EB98C1B3B245}" srcOrd="1" destOrd="0" presId="urn:microsoft.com/office/officeart/2005/8/layout/list1"/>
    <dgm:cxn modelId="{3D0FAF3F-6063-45A5-ABCE-1628CD57BF71}" type="presOf" srcId="{CFF7369B-7EB4-40A8-811B-D9301395425E}" destId="{ADB734D0-087D-45BE-A7F5-F0F930B3F806}" srcOrd="0" destOrd="0" presId="urn:microsoft.com/office/officeart/2005/8/layout/list1"/>
    <dgm:cxn modelId="{EAF46656-D41E-4796-9F6F-86F9D3689DEB}" type="presOf" srcId="{1AD03996-E8F4-44D9-813D-58D490B8CF57}" destId="{747DD5B3-ACBE-48FD-A43C-B1A1482C9329}" srcOrd="0" destOrd="0" presId="urn:microsoft.com/office/officeart/2005/8/layout/list1"/>
    <dgm:cxn modelId="{5A7C9648-3F7C-4F0D-93C8-987D55490C65}" type="presOf" srcId="{B3A7A276-2295-4626-AD8C-47203E4C8C3C}" destId="{0D4F98F0-125D-4032-A7DF-7AF6C7B27133}" srcOrd="0" destOrd="0" presId="urn:microsoft.com/office/officeart/2005/8/layout/list1"/>
    <dgm:cxn modelId="{C334D903-B247-4881-9DCB-94BA615B3CF2}" type="presOf" srcId="{F895CE2E-A7CA-46CE-B542-D54BCA8E7FE1}" destId="{3AE57E3F-4AB9-44A9-8F82-7BF3D18633BA}" srcOrd="0" destOrd="0" presId="urn:microsoft.com/office/officeart/2005/8/layout/list1"/>
    <dgm:cxn modelId="{16A77CD4-ADF7-41A5-9BBC-423B1B3CB4F8}" type="presOf" srcId="{B3A7A276-2295-4626-AD8C-47203E4C8C3C}" destId="{D8DA516E-38F4-4CEB-835A-D5EE0B6C25D8}" srcOrd="1" destOrd="0" presId="urn:microsoft.com/office/officeart/2005/8/layout/list1"/>
    <dgm:cxn modelId="{8F117126-11C9-4FE0-80A6-8397E5C527B5}" type="presOf" srcId="{CFF7369B-7EB4-40A8-811B-D9301395425E}" destId="{109F4547-E6B8-4323-AF6A-F0F7FBB25AFB}" srcOrd="1" destOrd="0" presId="urn:microsoft.com/office/officeart/2005/8/layout/list1"/>
    <dgm:cxn modelId="{669BF010-EA00-4132-A00B-FCAB31656E60}" srcId="{2C9B7ECB-3144-4241-A7FF-B988C70DA7E8}" destId="{1AD03996-E8F4-44D9-813D-58D490B8CF57}" srcOrd="3" destOrd="0" parTransId="{3BBC6FE0-C154-4DB3-B5E5-498358923E41}" sibTransId="{049BAFE4-2A22-4A41-AA16-25CE524F5660}"/>
    <dgm:cxn modelId="{49949E53-4896-47F1-9189-DA3FAB6A2936}" srcId="{2C9B7ECB-3144-4241-A7FF-B988C70DA7E8}" destId="{F895CE2E-A7CA-46CE-B542-D54BCA8E7FE1}" srcOrd="0" destOrd="0" parTransId="{9C0E283E-BF04-4C4E-91A4-3DB5443AB5CE}" sibTransId="{24B690B7-5AE0-4F0D-9EC6-F4A4DE272F12}"/>
    <dgm:cxn modelId="{E9E2F7C6-76DD-4282-BA2A-A245AB9564B6}" type="presOf" srcId="{F895CE2E-A7CA-46CE-B542-D54BCA8E7FE1}" destId="{FB98D612-1686-4D66-9BBF-0E9154E9C5CA}" srcOrd="1" destOrd="0" presId="urn:microsoft.com/office/officeart/2005/8/layout/list1"/>
    <dgm:cxn modelId="{439F5A1E-FE70-4CBC-961A-50FF999DF15A}" srcId="{2C9B7ECB-3144-4241-A7FF-B988C70DA7E8}" destId="{CFF7369B-7EB4-40A8-811B-D9301395425E}" srcOrd="1" destOrd="0" parTransId="{4BE8A733-3BFA-441C-AB97-941B0BA45CE9}" sibTransId="{73484B6A-456A-434C-BA7A-065C91DAD421}"/>
    <dgm:cxn modelId="{CA6B2868-6E0C-4249-AA02-4D862E0B18DE}" srcId="{2C9B7ECB-3144-4241-A7FF-B988C70DA7E8}" destId="{B3A7A276-2295-4626-AD8C-47203E4C8C3C}" srcOrd="2" destOrd="0" parTransId="{7538DAB5-ED9B-4C16-A2BA-D91521E5C0D4}" sibTransId="{C81D133D-C605-4BC8-B865-9041D334DE64}"/>
    <dgm:cxn modelId="{06C9CDD2-6DD1-4066-9A38-E4C3BF04A83E}" type="presOf" srcId="{2C9B7ECB-3144-4241-A7FF-B988C70DA7E8}" destId="{567386CA-EEAB-4FCB-9DB0-7866060292C0}" srcOrd="0" destOrd="0" presId="urn:microsoft.com/office/officeart/2005/8/layout/list1"/>
    <dgm:cxn modelId="{987C684B-743C-4B38-B0DF-53A5F88DAFCD}" type="presParOf" srcId="{567386CA-EEAB-4FCB-9DB0-7866060292C0}" destId="{62D7C43E-BB67-409B-BB3F-2BA65F908235}" srcOrd="0" destOrd="0" presId="urn:microsoft.com/office/officeart/2005/8/layout/list1"/>
    <dgm:cxn modelId="{00AC2BF1-17E1-4082-BC76-E01033F04D39}" type="presParOf" srcId="{62D7C43E-BB67-409B-BB3F-2BA65F908235}" destId="{3AE57E3F-4AB9-44A9-8F82-7BF3D18633BA}" srcOrd="0" destOrd="0" presId="urn:microsoft.com/office/officeart/2005/8/layout/list1"/>
    <dgm:cxn modelId="{35BBE179-9ED4-4CE3-864E-6D811B4CAD74}" type="presParOf" srcId="{62D7C43E-BB67-409B-BB3F-2BA65F908235}" destId="{FB98D612-1686-4D66-9BBF-0E9154E9C5CA}" srcOrd="1" destOrd="0" presId="urn:microsoft.com/office/officeart/2005/8/layout/list1"/>
    <dgm:cxn modelId="{FF078B7B-7E13-4669-AD65-966F51103E23}" type="presParOf" srcId="{567386CA-EEAB-4FCB-9DB0-7866060292C0}" destId="{2581DDCF-438D-4DE5-B90C-529B03E5D38A}" srcOrd="1" destOrd="0" presId="urn:microsoft.com/office/officeart/2005/8/layout/list1"/>
    <dgm:cxn modelId="{526BA112-77F0-48ED-A933-9A79FCFB7FD8}" type="presParOf" srcId="{567386CA-EEAB-4FCB-9DB0-7866060292C0}" destId="{DF5C3AD6-4B6D-47EC-9039-12BB22C84927}" srcOrd="2" destOrd="0" presId="urn:microsoft.com/office/officeart/2005/8/layout/list1"/>
    <dgm:cxn modelId="{0151B692-BE57-4B66-A7CD-931E98BD0F8F}" type="presParOf" srcId="{567386CA-EEAB-4FCB-9DB0-7866060292C0}" destId="{FE94279B-2DC0-428F-8547-C276AD34C48B}" srcOrd="3" destOrd="0" presId="urn:microsoft.com/office/officeart/2005/8/layout/list1"/>
    <dgm:cxn modelId="{D8E9FC95-41D8-4C0E-A183-295A1910E269}" type="presParOf" srcId="{567386CA-EEAB-4FCB-9DB0-7866060292C0}" destId="{DA916B11-635A-4465-BB02-8E6AB560F3A2}" srcOrd="4" destOrd="0" presId="urn:microsoft.com/office/officeart/2005/8/layout/list1"/>
    <dgm:cxn modelId="{0304601C-32C7-4FCC-8ABD-FF34640A8417}" type="presParOf" srcId="{DA916B11-635A-4465-BB02-8E6AB560F3A2}" destId="{ADB734D0-087D-45BE-A7F5-F0F930B3F806}" srcOrd="0" destOrd="0" presId="urn:microsoft.com/office/officeart/2005/8/layout/list1"/>
    <dgm:cxn modelId="{DB5777CF-54B3-43FA-8B5C-A9DAC5211404}" type="presParOf" srcId="{DA916B11-635A-4465-BB02-8E6AB560F3A2}" destId="{109F4547-E6B8-4323-AF6A-F0F7FBB25AFB}" srcOrd="1" destOrd="0" presId="urn:microsoft.com/office/officeart/2005/8/layout/list1"/>
    <dgm:cxn modelId="{4D0F31B9-45A6-48C4-B267-D3B050F0461B}" type="presParOf" srcId="{567386CA-EEAB-4FCB-9DB0-7866060292C0}" destId="{87994D62-E3B6-492C-8CF2-680846709B12}" srcOrd="5" destOrd="0" presId="urn:microsoft.com/office/officeart/2005/8/layout/list1"/>
    <dgm:cxn modelId="{533E95FD-B606-4186-B0F2-6761028B6688}" type="presParOf" srcId="{567386CA-EEAB-4FCB-9DB0-7866060292C0}" destId="{39CE101A-03B7-4942-89BD-787E2887D6B2}" srcOrd="6" destOrd="0" presId="urn:microsoft.com/office/officeart/2005/8/layout/list1"/>
    <dgm:cxn modelId="{FD939B42-25DE-4EBF-922F-DEF4F94AB511}" type="presParOf" srcId="{567386CA-EEAB-4FCB-9DB0-7866060292C0}" destId="{599FA9C2-0265-4C14-9BF3-69D32C8F4DA7}" srcOrd="7" destOrd="0" presId="urn:microsoft.com/office/officeart/2005/8/layout/list1"/>
    <dgm:cxn modelId="{099EA0C9-C1D4-4FCD-8314-60F88AEFDDCD}" type="presParOf" srcId="{567386CA-EEAB-4FCB-9DB0-7866060292C0}" destId="{DFF4C56F-558E-4021-BADD-34A36F0908E7}" srcOrd="8" destOrd="0" presId="urn:microsoft.com/office/officeart/2005/8/layout/list1"/>
    <dgm:cxn modelId="{DF2D44E4-734C-4D22-96A6-C425096DF051}" type="presParOf" srcId="{DFF4C56F-558E-4021-BADD-34A36F0908E7}" destId="{0D4F98F0-125D-4032-A7DF-7AF6C7B27133}" srcOrd="0" destOrd="0" presId="urn:microsoft.com/office/officeart/2005/8/layout/list1"/>
    <dgm:cxn modelId="{0BAEAAEE-DBE4-4961-9011-07D05E250D90}" type="presParOf" srcId="{DFF4C56F-558E-4021-BADD-34A36F0908E7}" destId="{D8DA516E-38F4-4CEB-835A-D5EE0B6C25D8}" srcOrd="1" destOrd="0" presId="urn:microsoft.com/office/officeart/2005/8/layout/list1"/>
    <dgm:cxn modelId="{B0C0A2BD-8B83-45C3-A9E3-18EBDED3F725}" type="presParOf" srcId="{567386CA-EEAB-4FCB-9DB0-7866060292C0}" destId="{F5F3E3A2-F0AA-4BCE-AD07-339D8B09FC73}" srcOrd="9" destOrd="0" presId="urn:microsoft.com/office/officeart/2005/8/layout/list1"/>
    <dgm:cxn modelId="{3A347BDC-679B-41CB-944F-7029134207CC}" type="presParOf" srcId="{567386CA-EEAB-4FCB-9DB0-7866060292C0}" destId="{928E063C-1744-4570-ADDF-93EE7BF8BD54}" srcOrd="10" destOrd="0" presId="urn:microsoft.com/office/officeart/2005/8/layout/list1"/>
    <dgm:cxn modelId="{DDE6851C-34A6-4B0D-8CB4-A5DA240721F9}" type="presParOf" srcId="{567386CA-EEAB-4FCB-9DB0-7866060292C0}" destId="{9D171128-2D8F-4799-B867-DD0831EDAD87}" srcOrd="11" destOrd="0" presId="urn:microsoft.com/office/officeart/2005/8/layout/list1"/>
    <dgm:cxn modelId="{7722ECD1-5CEC-48C0-B52B-7E1630F18DB8}" type="presParOf" srcId="{567386CA-EEAB-4FCB-9DB0-7866060292C0}" destId="{1BD8D418-A8D4-4442-8CE1-F9503ECD9F2F}" srcOrd="12" destOrd="0" presId="urn:microsoft.com/office/officeart/2005/8/layout/list1"/>
    <dgm:cxn modelId="{C90D49DE-77B0-43D2-BB45-07F96316E9FD}" type="presParOf" srcId="{1BD8D418-A8D4-4442-8CE1-F9503ECD9F2F}" destId="{747DD5B3-ACBE-48FD-A43C-B1A1482C9329}" srcOrd="0" destOrd="0" presId="urn:microsoft.com/office/officeart/2005/8/layout/list1"/>
    <dgm:cxn modelId="{2E127409-75BA-4E12-99A1-1B5ECA8A45F5}" type="presParOf" srcId="{1BD8D418-A8D4-4442-8CE1-F9503ECD9F2F}" destId="{9BAE8E80-FEE6-4DC7-9C37-EB98C1B3B245}" srcOrd="1" destOrd="0" presId="urn:microsoft.com/office/officeart/2005/8/layout/list1"/>
    <dgm:cxn modelId="{67FD6E6E-72C4-4AA2-8CF9-37D94C8D6CEF}" type="presParOf" srcId="{567386CA-EEAB-4FCB-9DB0-7866060292C0}" destId="{63798847-35CE-4268-A701-84B7572B61A4}" srcOrd="13" destOrd="0" presId="urn:microsoft.com/office/officeart/2005/8/layout/list1"/>
    <dgm:cxn modelId="{6D56F327-19F7-4572-A15A-9A21C0270D54}" type="presParOf" srcId="{567386CA-EEAB-4FCB-9DB0-7866060292C0}" destId="{ED80032D-B4FA-4D5A-A4C5-28CC611F12A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168E61-F7E0-45C1-BC63-6C1F901CF41D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7BABCE18-E467-4BFA-A972-21B25E220A3E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PROBLEMA DE SALUD PÚBLICA</a:t>
          </a:r>
          <a:endParaRPr lang="es-EC" dirty="0">
            <a:solidFill>
              <a:schemeClr val="tx1"/>
            </a:solidFill>
          </a:endParaRPr>
        </a:p>
      </dgm:t>
    </dgm:pt>
    <dgm:pt modelId="{51B646A1-E294-4B41-930C-839FDC07A8AD}" type="parTrans" cxnId="{2315EDE7-B4FB-461D-89B1-00E98809A08F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0AB5A36-DED0-416B-9405-67D02E3EEEC1}" type="sibTrans" cxnId="{2315EDE7-B4FB-461D-89B1-00E98809A08F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EE7D4A2-E26C-497B-B5FB-A73914A04C30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Factores socioculturales y económicos</a:t>
          </a:r>
          <a:endParaRPr lang="es-EC" dirty="0">
            <a:solidFill>
              <a:schemeClr val="tx1"/>
            </a:solidFill>
          </a:endParaRPr>
        </a:p>
      </dgm:t>
    </dgm:pt>
    <dgm:pt modelId="{80CB024B-12D3-4A89-AD0D-8478562E2DA0}" type="parTrans" cxnId="{01C81470-61B8-48E0-A9C1-90CDEE92819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2301B2D-DFBF-41C3-BED7-E8A301953CEC}" type="sibTrans" cxnId="{01C81470-61B8-48E0-A9C1-90CDEE92819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378523A9-4B00-46E9-806A-A9B5D42E0A0A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Comprometen binomio madre- hijo</a:t>
          </a:r>
          <a:endParaRPr lang="es-EC" dirty="0">
            <a:solidFill>
              <a:schemeClr val="tx1"/>
            </a:solidFill>
          </a:endParaRPr>
        </a:p>
      </dgm:t>
    </dgm:pt>
    <dgm:pt modelId="{C506C969-2107-48B6-8FE7-5491CAD5412C}" type="parTrans" cxnId="{61300802-5B2D-43BE-8374-D4C4C7D344D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2DC0BC8-A9F4-4AB4-861C-2154522E7387}" type="sibTrans" cxnId="{61300802-5B2D-43BE-8374-D4C4C7D344D3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084739C-46DD-4E0F-9D86-E64C0E44DDC5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Adolescencia ocurren cambios</a:t>
          </a:r>
          <a:endParaRPr lang="es-EC" dirty="0">
            <a:solidFill>
              <a:schemeClr val="tx1"/>
            </a:solidFill>
          </a:endParaRPr>
        </a:p>
      </dgm:t>
    </dgm:pt>
    <dgm:pt modelId="{47CBCD22-78E1-4259-8484-EC12D7B8F56E}" type="parTrans" cxnId="{05FFAA0A-180F-4C65-B132-DB6EF1AF499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7F785FD-ECC2-4F5C-8E59-67CDEFB00CE9}" type="sibTrans" cxnId="{05FFAA0A-180F-4C65-B132-DB6EF1AF499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948A0E4-B8FD-4893-8E42-278AFCE2EC6F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Fisiológicos, sociales y emocionales</a:t>
          </a:r>
          <a:endParaRPr lang="es-EC" dirty="0">
            <a:solidFill>
              <a:schemeClr val="tx1"/>
            </a:solidFill>
          </a:endParaRPr>
        </a:p>
      </dgm:t>
    </dgm:pt>
    <dgm:pt modelId="{9B992A66-4A1B-4894-A345-B8448CAED79A}" type="parTrans" cxnId="{5111F8FF-9B6B-4E39-A15C-F144EC1ACCC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3C0BF4E-06A5-4357-B1C4-5987E9B2A7D9}" type="sibTrans" cxnId="{5111F8FF-9B6B-4E39-A15C-F144EC1ACCC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F428AE4-005E-4D52-BA0E-91CBA1B83205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Menor y Mayor de 15 años.</a:t>
          </a:r>
          <a:endParaRPr lang="es-EC" dirty="0">
            <a:solidFill>
              <a:schemeClr val="tx1"/>
            </a:solidFill>
          </a:endParaRPr>
        </a:p>
      </dgm:t>
    </dgm:pt>
    <dgm:pt modelId="{3AA05267-0166-47BF-905F-7CC2D6C3AC8E}" type="parTrans" cxnId="{B947786B-528B-4A18-A1E4-4380C3A1854F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F200B76C-2A5F-498B-A65A-3E66885C9FEB}" type="sibTrans" cxnId="{B947786B-528B-4A18-A1E4-4380C3A1854F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F85AF60-48FD-47E4-B850-91DDAAB90476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Deserción escolar</a:t>
          </a:r>
          <a:endParaRPr lang="es-EC" dirty="0">
            <a:solidFill>
              <a:schemeClr val="tx1"/>
            </a:solidFill>
          </a:endParaRPr>
        </a:p>
      </dgm:t>
    </dgm:pt>
    <dgm:pt modelId="{7E4B5643-31A8-4BEC-BBE9-360C5232373D}" type="parTrans" cxnId="{017F6818-73E8-48DB-A56F-05481007974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8C1DD6B-24D3-4E82-943F-413D79BE1C04}" type="sibTrans" cxnId="{017F6818-73E8-48DB-A56F-05481007974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9221F31-3CCE-45E1-A320-4C155CEAD68F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Continuación del embarazo.</a:t>
          </a:r>
          <a:endParaRPr lang="es-EC" dirty="0">
            <a:solidFill>
              <a:schemeClr val="tx1"/>
            </a:solidFill>
          </a:endParaRPr>
        </a:p>
      </dgm:t>
    </dgm:pt>
    <dgm:pt modelId="{7AC72EA8-B056-46CD-9648-DE76847D02B4}" type="parTrans" cxnId="{8C1C9FDD-4914-4538-93E3-ED9A93A5AD4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E87549E-90B4-4A83-A535-A3AFD45B5575}" type="sibTrans" cxnId="{8C1C9FDD-4914-4538-93E3-ED9A93A5AD4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E8403D9-5CF2-45EB-9138-B69FCC695D41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Desocupación y difícil reinserción</a:t>
          </a:r>
          <a:endParaRPr lang="es-EC" dirty="0">
            <a:solidFill>
              <a:schemeClr val="tx1"/>
            </a:solidFill>
          </a:endParaRPr>
        </a:p>
      </dgm:t>
    </dgm:pt>
    <dgm:pt modelId="{3A5413BC-6202-4623-B751-381983DD7C4C}" type="parTrans" cxnId="{854349CB-CB3F-48BA-8E9B-759F85B44F2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2BCF0DA-0220-4D0B-B65A-103C28A3CF65}" type="sibTrans" cxnId="{854349CB-CB3F-48BA-8E9B-759F85B44F2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BA81E04-5F01-42F4-ACF3-C307D42C5836}">
      <dgm:prSet phldrT="[Texto]"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4AC215B9-7BF9-40E2-87C3-BBD184330606}" type="parTrans" cxnId="{47876D6D-C5F9-42A1-9651-F7D21B8A657D}">
      <dgm:prSet/>
      <dgm:spPr/>
      <dgm:t>
        <a:bodyPr/>
        <a:lstStyle/>
        <a:p>
          <a:endParaRPr lang="es-EC"/>
        </a:p>
      </dgm:t>
    </dgm:pt>
    <dgm:pt modelId="{1B76E21E-A1CB-410C-A535-C9CA6031DCC9}" type="sibTrans" cxnId="{47876D6D-C5F9-42A1-9651-F7D21B8A657D}">
      <dgm:prSet/>
      <dgm:spPr/>
      <dgm:t>
        <a:bodyPr/>
        <a:lstStyle/>
        <a:p>
          <a:endParaRPr lang="es-EC"/>
        </a:p>
      </dgm:t>
    </dgm:pt>
    <dgm:pt modelId="{91E722E5-D8B6-4395-B262-30A1A7C797D5}" type="pres">
      <dgm:prSet presAssocID="{DE168E61-F7E0-45C1-BC63-6C1F901CF41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A124E47-07D2-41E7-B1BF-AA86576FA9E0}" type="pres">
      <dgm:prSet presAssocID="{7BABCE18-E467-4BFA-A972-21B25E220A3E}" presName="linNode" presStyleCnt="0"/>
      <dgm:spPr/>
    </dgm:pt>
    <dgm:pt modelId="{7F1F6041-9B7D-4C67-83A5-AA6A239871F2}" type="pres">
      <dgm:prSet presAssocID="{7BABCE18-E467-4BFA-A972-21B25E220A3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50F1A25-0150-49B9-8624-F033A115FAE9}" type="pres">
      <dgm:prSet presAssocID="{7BABCE18-E467-4BFA-A972-21B25E220A3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A7B2CC5-FDD7-4988-A848-7E1C4E069831}" type="pres">
      <dgm:prSet presAssocID="{70AB5A36-DED0-416B-9405-67D02E3EEEC1}" presName="sp" presStyleCnt="0"/>
      <dgm:spPr/>
    </dgm:pt>
    <dgm:pt modelId="{1BA7DF5F-B708-4496-9DEE-7F5E5274D61A}" type="pres">
      <dgm:prSet presAssocID="{7084739C-46DD-4E0F-9D86-E64C0E44DDC5}" presName="linNode" presStyleCnt="0"/>
      <dgm:spPr/>
    </dgm:pt>
    <dgm:pt modelId="{A377B167-8D94-4B8E-8939-BF90A5AAEBD8}" type="pres">
      <dgm:prSet presAssocID="{7084739C-46DD-4E0F-9D86-E64C0E44DDC5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47F46A1-2961-412A-8E8B-A5F86F1737AE}" type="pres">
      <dgm:prSet presAssocID="{7084739C-46DD-4E0F-9D86-E64C0E44DDC5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C09A869-B06B-48DF-89C2-623E0EF22C33}" type="pres">
      <dgm:prSet presAssocID="{07F785FD-ECC2-4F5C-8E59-67CDEFB00CE9}" presName="sp" presStyleCnt="0"/>
      <dgm:spPr/>
    </dgm:pt>
    <dgm:pt modelId="{4E80D5D2-9B60-4C7E-AB98-BFDB34BFCD4A}" type="pres">
      <dgm:prSet presAssocID="{4F85AF60-48FD-47E4-B850-91DDAAB90476}" presName="linNode" presStyleCnt="0"/>
      <dgm:spPr/>
    </dgm:pt>
    <dgm:pt modelId="{5A67B07F-4C1A-4521-A287-BD276A73E1D7}" type="pres">
      <dgm:prSet presAssocID="{4F85AF60-48FD-47E4-B850-91DDAAB9047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3A2EC46-D5DB-4C0A-A5EE-C6E918F62822}" type="pres">
      <dgm:prSet presAssocID="{4F85AF60-48FD-47E4-B850-91DDAAB9047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01C81470-61B8-48E0-A9C1-90CDEE928190}" srcId="{7BABCE18-E467-4BFA-A972-21B25E220A3E}" destId="{7EE7D4A2-E26C-497B-B5FB-A73914A04C30}" srcOrd="0" destOrd="0" parTransId="{80CB024B-12D3-4A89-AD0D-8478562E2DA0}" sibTransId="{B2301B2D-DFBF-41C3-BED7-E8A301953CEC}"/>
    <dgm:cxn modelId="{61300802-5B2D-43BE-8374-D4C4C7D344D3}" srcId="{7BABCE18-E467-4BFA-A972-21B25E220A3E}" destId="{378523A9-4B00-46E9-806A-A9B5D42E0A0A}" srcOrd="1" destOrd="0" parTransId="{C506C969-2107-48B6-8FE7-5491CAD5412C}" sibTransId="{82DC0BC8-A9F4-4AB4-861C-2154522E7387}"/>
    <dgm:cxn modelId="{B947786B-528B-4A18-A1E4-4380C3A1854F}" srcId="{7084739C-46DD-4E0F-9D86-E64C0E44DDC5}" destId="{8F428AE4-005E-4D52-BA0E-91CBA1B83205}" srcOrd="1" destOrd="0" parTransId="{3AA05267-0166-47BF-905F-7CC2D6C3AC8E}" sibTransId="{F200B76C-2A5F-498B-A65A-3E66885C9FEB}"/>
    <dgm:cxn modelId="{05FFAA0A-180F-4C65-B132-DB6EF1AF499A}" srcId="{DE168E61-F7E0-45C1-BC63-6C1F901CF41D}" destId="{7084739C-46DD-4E0F-9D86-E64C0E44DDC5}" srcOrd="1" destOrd="0" parTransId="{47CBCD22-78E1-4259-8484-EC12D7B8F56E}" sibTransId="{07F785FD-ECC2-4F5C-8E59-67CDEFB00CE9}"/>
    <dgm:cxn modelId="{8BDCBBE1-628C-4DD5-8DA3-8B091C0CF35C}" type="presOf" srcId="{7BABCE18-E467-4BFA-A972-21B25E220A3E}" destId="{7F1F6041-9B7D-4C67-83A5-AA6A239871F2}" srcOrd="0" destOrd="0" presId="urn:microsoft.com/office/officeart/2005/8/layout/vList5"/>
    <dgm:cxn modelId="{3CBC00A4-6954-4082-91CE-0D712AEDCA66}" type="presOf" srcId="{09221F31-3CCE-45E1-A320-4C155CEAD68F}" destId="{E3A2EC46-D5DB-4C0A-A5EE-C6E918F62822}" srcOrd="0" destOrd="0" presId="urn:microsoft.com/office/officeart/2005/8/layout/vList5"/>
    <dgm:cxn modelId="{425B1127-DD3F-4E9F-A2D1-B87698BCE380}" type="presOf" srcId="{DE168E61-F7E0-45C1-BC63-6C1F901CF41D}" destId="{91E722E5-D8B6-4395-B262-30A1A7C797D5}" srcOrd="0" destOrd="0" presId="urn:microsoft.com/office/officeart/2005/8/layout/vList5"/>
    <dgm:cxn modelId="{8C1C9FDD-4914-4538-93E3-ED9A93A5AD42}" srcId="{4F85AF60-48FD-47E4-B850-91DDAAB90476}" destId="{09221F31-3CCE-45E1-A320-4C155CEAD68F}" srcOrd="0" destOrd="0" parTransId="{7AC72EA8-B056-46CD-9648-DE76847D02B4}" sibTransId="{1E87549E-90B4-4A83-A535-A3AFD45B5575}"/>
    <dgm:cxn modelId="{017F6818-73E8-48DB-A56F-05481007974D}" srcId="{DE168E61-F7E0-45C1-BC63-6C1F901CF41D}" destId="{4F85AF60-48FD-47E4-B850-91DDAAB90476}" srcOrd="2" destOrd="0" parTransId="{7E4B5643-31A8-4BEC-BBE9-360C5232373D}" sibTransId="{E8C1DD6B-24D3-4E82-943F-413D79BE1C04}"/>
    <dgm:cxn modelId="{0BB05703-0F9A-417D-8930-3F2DC39DDE53}" type="presOf" srcId="{7EE7D4A2-E26C-497B-B5FB-A73914A04C30}" destId="{550F1A25-0150-49B9-8624-F033A115FAE9}" srcOrd="0" destOrd="0" presId="urn:microsoft.com/office/officeart/2005/8/layout/vList5"/>
    <dgm:cxn modelId="{6BC0E966-5B01-4721-B21D-4D3ADB65E560}" type="presOf" srcId="{AE8403D9-5CF2-45EB-9138-B69FCC695D41}" destId="{E3A2EC46-D5DB-4C0A-A5EE-C6E918F62822}" srcOrd="0" destOrd="1" presId="urn:microsoft.com/office/officeart/2005/8/layout/vList5"/>
    <dgm:cxn modelId="{77BDB33C-A382-4A13-823C-5F5A3E13A18A}" type="presOf" srcId="{378523A9-4B00-46E9-806A-A9B5D42E0A0A}" destId="{550F1A25-0150-49B9-8624-F033A115FAE9}" srcOrd="0" destOrd="1" presId="urn:microsoft.com/office/officeart/2005/8/layout/vList5"/>
    <dgm:cxn modelId="{EB6307E9-19E1-40BB-A661-2D8FEBC7D852}" type="presOf" srcId="{EBA81E04-5F01-42F4-ACF3-C307D42C5836}" destId="{E3A2EC46-D5DB-4C0A-A5EE-C6E918F62822}" srcOrd="0" destOrd="2" presId="urn:microsoft.com/office/officeart/2005/8/layout/vList5"/>
    <dgm:cxn modelId="{E9F12610-3AE2-4E2C-BED3-A056C645FB0F}" type="presOf" srcId="{4F85AF60-48FD-47E4-B850-91DDAAB90476}" destId="{5A67B07F-4C1A-4521-A287-BD276A73E1D7}" srcOrd="0" destOrd="0" presId="urn:microsoft.com/office/officeart/2005/8/layout/vList5"/>
    <dgm:cxn modelId="{B6FDF7C2-2F64-4937-9004-BF0ECE4695DE}" type="presOf" srcId="{7084739C-46DD-4E0F-9D86-E64C0E44DDC5}" destId="{A377B167-8D94-4B8E-8939-BF90A5AAEBD8}" srcOrd="0" destOrd="0" presId="urn:microsoft.com/office/officeart/2005/8/layout/vList5"/>
    <dgm:cxn modelId="{3F760C57-4C29-4DE6-8D60-8F70475B02F1}" type="presOf" srcId="{8F428AE4-005E-4D52-BA0E-91CBA1B83205}" destId="{D47F46A1-2961-412A-8E8B-A5F86F1737AE}" srcOrd="0" destOrd="1" presId="urn:microsoft.com/office/officeart/2005/8/layout/vList5"/>
    <dgm:cxn modelId="{2315EDE7-B4FB-461D-89B1-00E98809A08F}" srcId="{DE168E61-F7E0-45C1-BC63-6C1F901CF41D}" destId="{7BABCE18-E467-4BFA-A972-21B25E220A3E}" srcOrd="0" destOrd="0" parTransId="{51B646A1-E294-4B41-930C-839FDC07A8AD}" sibTransId="{70AB5A36-DED0-416B-9405-67D02E3EEEC1}"/>
    <dgm:cxn modelId="{47876D6D-C5F9-42A1-9651-F7D21B8A657D}" srcId="{4F85AF60-48FD-47E4-B850-91DDAAB90476}" destId="{EBA81E04-5F01-42F4-ACF3-C307D42C5836}" srcOrd="2" destOrd="0" parTransId="{4AC215B9-7BF9-40E2-87C3-BBD184330606}" sibTransId="{1B76E21E-A1CB-410C-A535-C9CA6031DCC9}"/>
    <dgm:cxn modelId="{854349CB-CB3F-48BA-8E9B-759F85B44F20}" srcId="{4F85AF60-48FD-47E4-B850-91DDAAB90476}" destId="{AE8403D9-5CF2-45EB-9138-B69FCC695D41}" srcOrd="1" destOrd="0" parTransId="{3A5413BC-6202-4623-B751-381983DD7C4C}" sibTransId="{52BCF0DA-0220-4D0B-B65A-103C28A3CF65}"/>
    <dgm:cxn modelId="{7F242B2F-D1F9-4E1F-9237-2B75E1578887}" type="presOf" srcId="{E948A0E4-B8FD-4893-8E42-278AFCE2EC6F}" destId="{D47F46A1-2961-412A-8E8B-A5F86F1737AE}" srcOrd="0" destOrd="0" presId="urn:microsoft.com/office/officeart/2005/8/layout/vList5"/>
    <dgm:cxn modelId="{5111F8FF-9B6B-4E39-A15C-F144EC1ACCC6}" srcId="{7084739C-46DD-4E0F-9D86-E64C0E44DDC5}" destId="{E948A0E4-B8FD-4893-8E42-278AFCE2EC6F}" srcOrd="0" destOrd="0" parTransId="{9B992A66-4A1B-4894-A345-B8448CAED79A}" sibTransId="{83C0BF4E-06A5-4357-B1C4-5987E9B2A7D9}"/>
    <dgm:cxn modelId="{F7D5D425-FB4E-4A61-9618-B7B2355C77DC}" type="presParOf" srcId="{91E722E5-D8B6-4395-B262-30A1A7C797D5}" destId="{6A124E47-07D2-41E7-B1BF-AA86576FA9E0}" srcOrd="0" destOrd="0" presId="urn:microsoft.com/office/officeart/2005/8/layout/vList5"/>
    <dgm:cxn modelId="{986F1F5E-60E7-4DA4-9FF2-86C50ED4C174}" type="presParOf" srcId="{6A124E47-07D2-41E7-B1BF-AA86576FA9E0}" destId="{7F1F6041-9B7D-4C67-83A5-AA6A239871F2}" srcOrd="0" destOrd="0" presId="urn:microsoft.com/office/officeart/2005/8/layout/vList5"/>
    <dgm:cxn modelId="{48700454-D3A7-46FF-B9E3-F49788D7E5A2}" type="presParOf" srcId="{6A124E47-07D2-41E7-B1BF-AA86576FA9E0}" destId="{550F1A25-0150-49B9-8624-F033A115FAE9}" srcOrd="1" destOrd="0" presId="urn:microsoft.com/office/officeart/2005/8/layout/vList5"/>
    <dgm:cxn modelId="{57AE20E3-7F57-4A2E-9FE9-B97AC6E80C07}" type="presParOf" srcId="{91E722E5-D8B6-4395-B262-30A1A7C797D5}" destId="{CA7B2CC5-FDD7-4988-A848-7E1C4E069831}" srcOrd="1" destOrd="0" presId="urn:microsoft.com/office/officeart/2005/8/layout/vList5"/>
    <dgm:cxn modelId="{68837EB8-7D62-4B78-937B-D022FBFB0FB4}" type="presParOf" srcId="{91E722E5-D8B6-4395-B262-30A1A7C797D5}" destId="{1BA7DF5F-B708-4496-9DEE-7F5E5274D61A}" srcOrd="2" destOrd="0" presId="urn:microsoft.com/office/officeart/2005/8/layout/vList5"/>
    <dgm:cxn modelId="{839FE0A5-55AC-46FC-A41E-065A8A5A6593}" type="presParOf" srcId="{1BA7DF5F-B708-4496-9DEE-7F5E5274D61A}" destId="{A377B167-8D94-4B8E-8939-BF90A5AAEBD8}" srcOrd="0" destOrd="0" presId="urn:microsoft.com/office/officeart/2005/8/layout/vList5"/>
    <dgm:cxn modelId="{AF00B83A-A57C-4A1A-A1AE-0848DC003478}" type="presParOf" srcId="{1BA7DF5F-B708-4496-9DEE-7F5E5274D61A}" destId="{D47F46A1-2961-412A-8E8B-A5F86F1737AE}" srcOrd="1" destOrd="0" presId="urn:microsoft.com/office/officeart/2005/8/layout/vList5"/>
    <dgm:cxn modelId="{E97AB7F5-18CC-4180-8F4B-CB65A96F88D3}" type="presParOf" srcId="{91E722E5-D8B6-4395-B262-30A1A7C797D5}" destId="{DC09A869-B06B-48DF-89C2-623E0EF22C33}" srcOrd="3" destOrd="0" presId="urn:microsoft.com/office/officeart/2005/8/layout/vList5"/>
    <dgm:cxn modelId="{48DEC0F0-DB03-4DE3-93D3-904D5BC9A61F}" type="presParOf" srcId="{91E722E5-D8B6-4395-B262-30A1A7C797D5}" destId="{4E80D5D2-9B60-4C7E-AB98-BFDB34BFCD4A}" srcOrd="4" destOrd="0" presId="urn:microsoft.com/office/officeart/2005/8/layout/vList5"/>
    <dgm:cxn modelId="{64D2E18F-36EF-4B26-B65A-0051272032EF}" type="presParOf" srcId="{4E80D5D2-9B60-4C7E-AB98-BFDB34BFCD4A}" destId="{5A67B07F-4C1A-4521-A287-BD276A73E1D7}" srcOrd="0" destOrd="0" presId="urn:microsoft.com/office/officeart/2005/8/layout/vList5"/>
    <dgm:cxn modelId="{2EF008AF-C79A-4A22-92D6-7A88F8434874}" type="presParOf" srcId="{4E80D5D2-9B60-4C7E-AB98-BFDB34BFCD4A}" destId="{E3A2EC46-D5DB-4C0A-A5EE-C6E918F6282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E168E61-F7E0-45C1-BC63-6C1F901CF41D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7BABCE18-E467-4BFA-A972-21B25E220A3E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Equipo interdisciplinario</a:t>
          </a:r>
          <a:endParaRPr lang="es-EC" dirty="0">
            <a:solidFill>
              <a:schemeClr val="tx1"/>
            </a:solidFill>
          </a:endParaRPr>
        </a:p>
      </dgm:t>
    </dgm:pt>
    <dgm:pt modelId="{51B646A1-E294-4B41-930C-839FDC07A8AD}" type="parTrans" cxnId="{2315EDE7-B4FB-461D-89B1-00E98809A08F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0AB5A36-DED0-416B-9405-67D02E3EEEC1}" type="sibTrans" cxnId="{2315EDE7-B4FB-461D-89B1-00E98809A08F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EE7D4A2-E26C-497B-B5FB-A73914A04C30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Psicólogos y trabajadores sociales</a:t>
          </a:r>
          <a:endParaRPr lang="es-EC" dirty="0">
            <a:solidFill>
              <a:schemeClr val="tx1"/>
            </a:solidFill>
          </a:endParaRPr>
        </a:p>
      </dgm:t>
    </dgm:pt>
    <dgm:pt modelId="{80CB024B-12D3-4A89-AD0D-8478562E2DA0}" type="parTrans" cxnId="{01C81470-61B8-48E0-A9C1-90CDEE92819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B2301B2D-DFBF-41C3-BED7-E8A301953CEC}" type="sibTrans" cxnId="{01C81470-61B8-48E0-A9C1-90CDEE92819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7084739C-46DD-4E0F-9D86-E64C0E44DDC5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Percepción sobre anticoncepción</a:t>
          </a:r>
          <a:endParaRPr lang="es-EC" dirty="0">
            <a:solidFill>
              <a:schemeClr val="tx1"/>
            </a:solidFill>
          </a:endParaRPr>
        </a:p>
      </dgm:t>
    </dgm:pt>
    <dgm:pt modelId="{47CBCD22-78E1-4259-8484-EC12D7B8F56E}" type="parTrans" cxnId="{05FFAA0A-180F-4C65-B132-DB6EF1AF499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7F785FD-ECC2-4F5C-8E59-67CDEFB00CE9}" type="sibTrans" cxnId="{05FFAA0A-180F-4C65-B132-DB6EF1AF499A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948A0E4-B8FD-4893-8E42-278AFCE2EC6F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Prohibición de la relación sexual.</a:t>
          </a:r>
          <a:endParaRPr lang="es-EC" dirty="0">
            <a:solidFill>
              <a:schemeClr val="tx1"/>
            </a:solidFill>
          </a:endParaRPr>
        </a:p>
      </dgm:t>
    </dgm:pt>
    <dgm:pt modelId="{9B992A66-4A1B-4894-A345-B8448CAED79A}" type="parTrans" cxnId="{5111F8FF-9B6B-4E39-A15C-F144EC1ACCC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83C0BF4E-06A5-4357-B1C4-5987E9B2A7D9}" type="sibTrans" cxnId="{5111F8FF-9B6B-4E39-A15C-F144EC1ACCC6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4F85AF60-48FD-47E4-B850-91DDAAB90476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Acceso a la información</a:t>
          </a:r>
          <a:endParaRPr lang="es-EC" dirty="0">
            <a:solidFill>
              <a:schemeClr val="tx1"/>
            </a:solidFill>
          </a:endParaRPr>
        </a:p>
      </dgm:t>
    </dgm:pt>
    <dgm:pt modelId="{7E4B5643-31A8-4BEC-BBE9-360C5232373D}" type="parTrans" cxnId="{017F6818-73E8-48DB-A56F-05481007974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E8C1DD6B-24D3-4E82-943F-413D79BE1C04}" type="sibTrans" cxnId="{017F6818-73E8-48DB-A56F-05481007974D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09221F31-3CCE-45E1-A320-4C155CEAD68F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Relaciones inequitativas de género.</a:t>
          </a:r>
          <a:endParaRPr lang="es-EC" dirty="0">
            <a:solidFill>
              <a:schemeClr val="tx1"/>
            </a:solidFill>
          </a:endParaRPr>
        </a:p>
      </dgm:t>
    </dgm:pt>
    <dgm:pt modelId="{7AC72EA8-B056-46CD-9648-DE76847D02B4}" type="parTrans" cxnId="{8C1C9FDD-4914-4538-93E3-ED9A93A5AD4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1E87549E-90B4-4A83-A535-A3AFD45B5575}" type="sibTrans" cxnId="{8C1C9FDD-4914-4538-93E3-ED9A93A5AD42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E8403D9-5CF2-45EB-9138-B69FCC695D41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Información de colegios, amigos y familia</a:t>
          </a:r>
          <a:endParaRPr lang="es-EC" dirty="0">
            <a:solidFill>
              <a:schemeClr val="tx1"/>
            </a:solidFill>
          </a:endParaRPr>
        </a:p>
      </dgm:t>
    </dgm:pt>
    <dgm:pt modelId="{3A5413BC-6202-4623-B751-381983DD7C4C}" type="parTrans" cxnId="{854349CB-CB3F-48BA-8E9B-759F85B44F2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52BCF0DA-0220-4D0B-B65A-103C28A3CF65}" type="sibTrans" cxnId="{854349CB-CB3F-48BA-8E9B-759F85B44F20}">
      <dgm:prSet/>
      <dgm:spPr/>
      <dgm:t>
        <a:bodyPr/>
        <a:lstStyle/>
        <a:p>
          <a:endParaRPr lang="es-EC">
            <a:solidFill>
              <a:schemeClr val="tx1"/>
            </a:solidFill>
          </a:endParaRPr>
        </a:p>
      </dgm:t>
    </dgm:pt>
    <dgm:pt modelId="{A8C46E16-DDB8-43D7-ADD6-536E54D87B1D}">
      <dgm:prSet phldrT="[Texto]"/>
      <dgm:spPr/>
      <dgm:t>
        <a:bodyPr/>
        <a:lstStyle/>
        <a:p>
          <a:r>
            <a:rPr lang="es-ES" dirty="0" smtClean="0"/>
            <a:t>capacitación del equipo asistencial</a:t>
          </a:r>
          <a:endParaRPr lang="es-EC" dirty="0">
            <a:solidFill>
              <a:schemeClr val="tx1"/>
            </a:solidFill>
          </a:endParaRPr>
        </a:p>
      </dgm:t>
    </dgm:pt>
    <dgm:pt modelId="{1DBD2009-F9F7-4978-B575-6E74172269F1}" type="parTrans" cxnId="{F9213B8B-58E2-4860-B2D2-53232B619F81}">
      <dgm:prSet/>
      <dgm:spPr/>
      <dgm:t>
        <a:bodyPr/>
        <a:lstStyle/>
        <a:p>
          <a:endParaRPr lang="es-EC"/>
        </a:p>
      </dgm:t>
    </dgm:pt>
    <dgm:pt modelId="{791D57B0-2727-4178-8F18-30CC7E1305F6}" type="sibTrans" cxnId="{F9213B8B-58E2-4860-B2D2-53232B619F81}">
      <dgm:prSet/>
      <dgm:spPr/>
      <dgm:t>
        <a:bodyPr/>
        <a:lstStyle/>
        <a:p>
          <a:endParaRPr lang="es-EC"/>
        </a:p>
      </dgm:t>
    </dgm:pt>
    <dgm:pt modelId="{48C0D7B7-14C8-423B-95E0-5069F06DDCAE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Prevención de enfermedades de transmisión sexual.</a:t>
          </a:r>
          <a:endParaRPr lang="es-EC" dirty="0">
            <a:solidFill>
              <a:schemeClr val="tx1"/>
            </a:solidFill>
          </a:endParaRPr>
        </a:p>
      </dgm:t>
    </dgm:pt>
    <dgm:pt modelId="{47551BBE-C580-42E3-BF28-C6A37C82F8CF}" type="parTrans" cxnId="{1AAE67BC-872D-4DD7-9ACD-540DF22D9499}">
      <dgm:prSet/>
      <dgm:spPr/>
      <dgm:t>
        <a:bodyPr/>
        <a:lstStyle/>
        <a:p>
          <a:endParaRPr lang="es-EC"/>
        </a:p>
      </dgm:t>
    </dgm:pt>
    <dgm:pt modelId="{2F8721C8-BAA1-4B82-B5E4-32B8A226E2F3}" type="sibTrans" cxnId="{1AAE67BC-872D-4DD7-9ACD-540DF22D9499}">
      <dgm:prSet/>
      <dgm:spPr/>
      <dgm:t>
        <a:bodyPr/>
        <a:lstStyle/>
        <a:p>
          <a:endParaRPr lang="es-EC"/>
        </a:p>
      </dgm:t>
    </dgm:pt>
    <dgm:pt modelId="{A65306CE-7D33-4974-96DE-27798DC84A4D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Lejanos hacia su realidad </a:t>
          </a:r>
          <a:endParaRPr lang="es-EC" dirty="0">
            <a:solidFill>
              <a:schemeClr val="tx1"/>
            </a:solidFill>
          </a:endParaRPr>
        </a:p>
      </dgm:t>
    </dgm:pt>
    <dgm:pt modelId="{C9A7AE3A-6AE5-4276-9A01-CFBFE042445F}" type="parTrans" cxnId="{52E8E8BA-2BAA-4ADC-A1AE-3C6F4893FB12}">
      <dgm:prSet/>
      <dgm:spPr/>
      <dgm:t>
        <a:bodyPr/>
        <a:lstStyle/>
        <a:p>
          <a:endParaRPr lang="es-EC"/>
        </a:p>
      </dgm:t>
    </dgm:pt>
    <dgm:pt modelId="{846DFE25-8F1F-486A-A16D-6916770882AD}" type="sibTrans" cxnId="{52E8E8BA-2BAA-4ADC-A1AE-3C6F4893FB12}">
      <dgm:prSet/>
      <dgm:spPr/>
      <dgm:t>
        <a:bodyPr/>
        <a:lstStyle/>
        <a:p>
          <a:endParaRPr lang="es-EC"/>
        </a:p>
      </dgm:t>
    </dgm:pt>
    <dgm:pt modelId="{AD430692-5FA5-4C8A-9733-F0897B09DB9B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Contenidos y metodologías</a:t>
          </a:r>
          <a:endParaRPr lang="es-EC" dirty="0">
            <a:solidFill>
              <a:schemeClr val="tx1"/>
            </a:solidFill>
          </a:endParaRPr>
        </a:p>
      </dgm:t>
    </dgm:pt>
    <dgm:pt modelId="{CB697011-F8A0-4278-90CE-FA883905BC1F}" type="parTrans" cxnId="{CB8310B6-F5D9-4BD8-BB2C-485768449F55}">
      <dgm:prSet/>
      <dgm:spPr/>
      <dgm:t>
        <a:bodyPr/>
        <a:lstStyle/>
        <a:p>
          <a:endParaRPr lang="es-EC"/>
        </a:p>
      </dgm:t>
    </dgm:pt>
    <dgm:pt modelId="{5961E8F7-9694-4D16-89A0-926DC355DFD2}" type="sibTrans" cxnId="{CB8310B6-F5D9-4BD8-BB2C-485768449F55}">
      <dgm:prSet/>
      <dgm:spPr/>
      <dgm:t>
        <a:bodyPr/>
        <a:lstStyle/>
        <a:p>
          <a:endParaRPr lang="es-EC"/>
        </a:p>
      </dgm:t>
    </dgm:pt>
    <dgm:pt modelId="{E95A0EAC-6247-4AD8-8EA2-E541593CCC35}">
      <dgm:prSet phldrT="[Texto]"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SUBCENTRO DE SALUD</a:t>
          </a:r>
          <a:endParaRPr lang="es-EC" dirty="0">
            <a:solidFill>
              <a:schemeClr val="tx1"/>
            </a:solidFill>
          </a:endParaRPr>
        </a:p>
      </dgm:t>
    </dgm:pt>
    <dgm:pt modelId="{FECE768F-DE18-49CD-B9FA-14C6610EBD0C}" type="parTrans" cxnId="{A18F82CB-C564-4AA5-A0BE-EC1C3DF5BDE8}">
      <dgm:prSet/>
      <dgm:spPr/>
      <dgm:t>
        <a:bodyPr/>
        <a:lstStyle/>
        <a:p>
          <a:endParaRPr lang="es-EC"/>
        </a:p>
      </dgm:t>
    </dgm:pt>
    <dgm:pt modelId="{CCEB6863-5322-4769-9B62-607370B8EE05}" type="sibTrans" cxnId="{A18F82CB-C564-4AA5-A0BE-EC1C3DF5BDE8}">
      <dgm:prSet/>
      <dgm:spPr/>
      <dgm:t>
        <a:bodyPr/>
        <a:lstStyle/>
        <a:p>
          <a:endParaRPr lang="es-EC"/>
        </a:p>
      </dgm:t>
    </dgm:pt>
    <dgm:pt modelId="{76B798F6-6C52-4732-B205-5E2C67E86B4B}">
      <dgm:prSet/>
      <dgm:spPr/>
      <dgm:t>
        <a:bodyPr/>
        <a:lstStyle/>
        <a:p>
          <a:endParaRPr lang="es-EC" dirty="0">
            <a:solidFill>
              <a:schemeClr val="tx1"/>
            </a:solidFill>
          </a:endParaRPr>
        </a:p>
      </dgm:t>
    </dgm:pt>
    <dgm:pt modelId="{94ED855A-3FE9-4ADB-8E26-88F790BB4B89}" type="parTrans" cxnId="{39147236-1968-4919-8B14-F104FD88EA12}">
      <dgm:prSet/>
      <dgm:spPr/>
      <dgm:t>
        <a:bodyPr/>
        <a:lstStyle/>
        <a:p>
          <a:endParaRPr lang="es-EC"/>
        </a:p>
      </dgm:t>
    </dgm:pt>
    <dgm:pt modelId="{E52B965B-1A5E-461D-B8CB-6A53F355BAFC}" type="sibTrans" cxnId="{39147236-1968-4919-8B14-F104FD88EA12}">
      <dgm:prSet/>
      <dgm:spPr/>
      <dgm:t>
        <a:bodyPr/>
        <a:lstStyle/>
        <a:p>
          <a:endParaRPr lang="es-EC"/>
        </a:p>
      </dgm:t>
    </dgm:pt>
    <dgm:pt modelId="{BDB3A6E1-C0FB-43BE-A272-0EB345327B01}">
      <dgm:prSet/>
      <dgm:spPr/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Obligatoriedad institucional.</a:t>
          </a:r>
          <a:endParaRPr lang="es-EC" dirty="0">
            <a:solidFill>
              <a:schemeClr val="tx1"/>
            </a:solidFill>
          </a:endParaRPr>
        </a:p>
      </dgm:t>
    </dgm:pt>
    <dgm:pt modelId="{C338D418-C14A-4A98-AE77-59A0F824AFC9}" type="parTrans" cxnId="{99708045-6EAC-4C6E-8D2D-4A64F8A410F4}">
      <dgm:prSet/>
      <dgm:spPr/>
      <dgm:t>
        <a:bodyPr/>
        <a:lstStyle/>
        <a:p>
          <a:endParaRPr lang="es-EC"/>
        </a:p>
      </dgm:t>
    </dgm:pt>
    <dgm:pt modelId="{4283D028-3B4E-40F2-8C04-DC00A073A9A3}" type="sibTrans" cxnId="{99708045-6EAC-4C6E-8D2D-4A64F8A410F4}">
      <dgm:prSet/>
      <dgm:spPr/>
      <dgm:t>
        <a:bodyPr/>
        <a:lstStyle/>
        <a:p>
          <a:endParaRPr lang="es-EC"/>
        </a:p>
      </dgm:t>
    </dgm:pt>
    <dgm:pt modelId="{91E722E5-D8B6-4395-B262-30A1A7C797D5}" type="pres">
      <dgm:prSet presAssocID="{DE168E61-F7E0-45C1-BC63-6C1F901CF41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A124E47-07D2-41E7-B1BF-AA86576FA9E0}" type="pres">
      <dgm:prSet presAssocID="{7BABCE18-E467-4BFA-A972-21B25E220A3E}" presName="linNode" presStyleCnt="0"/>
      <dgm:spPr/>
    </dgm:pt>
    <dgm:pt modelId="{7F1F6041-9B7D-4C67-83A5-AA6A239871F2}" type="pres">
      <dgm:prSet presAssocID="{7BABCE18-E467-4BFA-A972-21B25E220A3E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50F1A25-0150-49B9-8624-F033A115FAE9}" type="pres">
      <dgm:prSet presAssocID="{7BABCE18-E467-4BFA-A972-21B25E220A3E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A7B2CC5-FDD7-4988-A848-7E1C4E069831}" type="pres">
      <dgm:prSet presAssocID="{70AB5A36-DED0-416B-9405-67D02E3EEEC1}" presName="sp" presStyleCnt="0"/>
      <dgm:spPr/>
    </dgm:pt>
    <dgm:pt modelId="{1BA7DF5F-B708-4496-9DEE-7F5E5274D61A}" type="pres">
      <dgm:prSet presAssocID="{7084739C-46DD-4E0F-9D86-E64C0E44DDC5}" presName="linNode" presStyleCnt="0"/>
      <dgm:spPr/>
    </dgm:pt>
    <dgm:pt modelId="{A377B167-8D94-4B8E-8939-BF90A5AAEBD8}" type="pres">
      <dgm:prSet presAssocID="{7084739C-46DD-4E0F-9D86-E64C0E44DDC5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47F46A1-2961-412A-8E8B-A5F86F1737AE}" type="pres">
      <dgm:prSet presAssocID="{7084739C-46DD-4E0F-9D86-E64C0E44DDC5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C09A869-B06B-48DF-89C2-623E0EF22C33}" type="pres">
      <dgm:prSet presAssocID="{07F785FD-ECC2-4F5C-8E59-67CDEFB00CE9}" presName="sp" presStyleCnt="0"/>
      <dgm:spPr/>
    </dgm:pt>
    <dgm:pt modelId="{4E80D5D2-9B60-4C7E-AB98-BFDB34BFCD4A}" type="pres">
      <dgm:prSet presAssocID="{4F85AF60-48FD-47E4-B850-91DDAAB90476}" presName="linNode" presStyleCnt="0"/>
      <dgm:spPr/>
    </dgm:pt>
    <dgm:pt modelId="{5A67B07F-4C1A-4521-A287-BD276A73E1D7}" type="pres">
      <dgm:prSet presAssocID="{4F85AF60-48FD-47E4-B850-91DDAAB90476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3A2EC46-D5DB-4C0A-A5EE-C6E918F62822}" type="pres">
      <dgm:prSet presAssocID="{4F85AF60-48FD-47E4-B850-91DDAAB90476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A132EFF-13D7-4A19-A073-E163F2783E3D}" type="pres">
      <dgm:prSet presAssocID="{E8C1DD6B-24D3-4E82-943F-413D79BE1C04}" presName="sp" presStyleCnt="0"/>
      <dgm:spPr/>
    </dgm:pt>
    <dgm:pt modelId="{785AE031-C016-46B5-B1AF-C0C5560A5938}" type="pres">
      <dgm:prSet presAssocID="{AD430692-5FA5-4C8A-9733-F0897B09DB9B}" presName="linNode" presStyleCnt="0"/>
      <dgm:spPr/>
    </dgm:pt>
    <dgm:pt modelId="{E28CBFF7-CF0F-44CF-B4B0-6E7029A61E87}" type="pres">
      <dgm:prSet presAssocID="{AD430692-5FA5-4C8A-9733-F0897B09DB9B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E95D5B3-9605-4A7F-B5BD-5A2297504E58}" type="pres">
      <dgm:prSet presAssocID="{AD430692-5FA5-4C8A-9733-F0897B09DB9B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0A3BCF56-0B96-47DB-A2FD-D9B00E9CE23B}" type="presOf" srcId="{DE168E61-F7E0-45C1-BC63-6C1F901CF41D}" destId="{91E722E5-D8B6-4395-B262-30A1A7C797D5}" srcOrd="0" destOrd="0" presId="urn:microsoft.com/office/officeart/2005/8/layout/vList5"/>
    <dgm:cxn modelId="{A18F82CB-C564-4AA5-A0BE-EC1C3DF5BDE8}" srcId="{4F85AF60-48FD-47E4-B850-91DDAAB90476}" destId="{E95A0EAC-6247-4AD8-8EA2-E541593CCC35}" srcOrd="2" destOrd="0" parTransId="{FECE768F-DE18-49CD-B9FA-14C6610EBD0C}" sibTransId="{CCEB6863-5322-4769-9B62-607370B8EE05}"/>
    <dgm:cxn modelId="{01C81470-61B8-48E0-A9C1-90CDEE928190}" srcId="{7BABCE18-E467-4BFA-A972-21B25E220A3E}" destId="{7EE7D4A2-E26C-497B-B5FB-A73914A04C30}" srcOrd="0" destOrd="0" parTransId="{80CB024B-12D3-4A89-AD0D-8478562E2DA0}" sibTransId="{B2301B2D-DFBF-41C3-BED7-E8A301953CEC}"/>
    <dgm:cxn modelId="{05FFAA0A-180F-4C65-B132-DB6EF1AF499A}" srcId="{DE168E61-F7E0-45C1-BC63-6C1F901CF41D}" destId="{7084739C-46DD-4E0F-9D86-E64C0E44DDC5}" srcOrd="1" destOrd="0" parTransId="{47CBCD22-78E1-4259-8484-EC12D7B8F56E}" sibTransId="{07F785FD-ECC2-4F5C-8E59-67CDEFB00CE9}"/>
    <dgm:cxn modelId="{ABA2967A-72EA-4D3D-83EE-228AE2E3BE3E}" type="presOf" srcId="{A8C46E16-DDB8-43D7-ADD6-536E54D87B1D}" destId="{550F1A25-0150-49B9-8624-F033A115FAE9}" srcOrd="0" destOrd="1" presId="urn:microsoft.com/office/officeart/2005/8/layout/vList5"/>
    <dgm:cxn modelId="{D5736679-6A55-43D1-90D4-658F3DA15047}" type="presOf" srcId="{4F85AF60-48FD-47E4-B850-91DDAAB90476}" destId="{5A67B07F-4C1A-4521-A287-BD276A73E1D7}" srcOrd="0" destOrd="0" presId="urn:microsoft.com/office/officeart/2005/8/layout/vList5"/>
    <dgm:cxn modelId="{1F07AD91-0517-4E2F-BA43-116F683C7863}" type="presOf" srcId="{BDB3A6E1-C0FB-43BE-A272-0EB345327B01}" destId="{BE95D5B3-9605-4A7F-B5BD-5A2297504E58}" srcOrd="0" destOrd="1" presId="urn:microsoft.com/office/officeart/2005/8/layout/vList5"/>
    <dgm:cxn modelId="{39147236-1968-4919-8B14-F104FD88EA12}" srcId="{AD430692-5FA5-4C8A-9733-F0897B09DB9B}" destId="{76B798F6-6C52-4732-B205-5E2C67E86B4B}" srcOrd="2" destOrd="0" parTransId="{94ED855A-3FE9-4ADB-8E26-88F790BB4B89}" sibTransId="{E52B965B-1A5E-461D-B8CB-6A53F355BAFC}"/>
    <dgm:cxn modelId="{F9213B8B-58E2-4860-B2D2-53232B619F81}" srcId="{7BABCE18-E467-4BFA-A972-21B25E220A3E}" destId="{A8C46E16-DDB8-43D7-ADD6-536E54D87B1D}" srcOrd="1" destOrd="0" parTransId="{1DBD2009-F9F7-4978-B575-6E74172269F1}" sibTransId="{791D57B0-2727-4178-8F18-30CC7E1305F6}"/>
    <dgm:cxn modelId="{3DC4D0D9-F03F-4EBA-934E-B6B82DD382CB}" type="presOf" srcId="{48C0D7B7-14C8-423B-95E0-5069F06DDCAE}" destId="{D47F46A1-2961-412A-8E8B-A5F86F1737AE}" srcOrd="0" destOrd="1" presId="urn:microsoft.com/office/officeart/2005/8/layout/vList5"/>
    <dgm:cxn modelId="{6F247B38-5081-4222-9E63-31FF9F0C1261}" type="presOf" srcId="{7084739C-46DD-4E0F-9D86-E64C0E44DDC5}" destId="{A377B167-8D94-4B8E-8939-BF90A5AAEBD8}" srcOrd="0" destOrd="0" presId="urn:microsoft.com/office/officeart/2005/8/layout/vList5"/>
    <dgm:cxn modelId="{8C1C9FDD-4914-4538-93E3-ED9A93A5AD42}" srcId="{4F85AF60-48FD-47E4-B850-91DDAAB90476}" destId="{09221F31-3CCE-45E1-A320-4C155CEAD68F}" srcOrd="0" destOrd="0" parTransId="{7AC72EA8-B056-46CD-9648-DE76847D02B4}" sibTransId="{1E87549E-90B4-4A83-A535-A3AFD45B5575}"/>
    <dgm:cxn modelId="{771879D1-2046-4B20-824F-2FFB7CD2B754}" type="presOf" srcId="{AE8403D9-5CF2-45EB-9138-B69FCC695D41}" destId="{E3A2EC46-D5DB-4C0A-A5EE-C6E918F62822}" srcOrd="0" destOrd="1" presId="urn:microsoft.com/office/officeart/2005/8/layout/vList5"/>
    <dgm:cxn modelId="{017F6818-73E8-48DB-A56F-05481007974D}" srcId="{DE168E61-F7E0-45C1-BC63-6C1F901CF41D}" destId="{4F85AF60-48FD-47E4-B850-91DDAAB90476}" srcOrd="2" destOrd="0" parTransId="{7E4B5643-31A8-4BEC-BBE9-360C5232373D}" sibTransId="{E8C1DD6B-24D3-4E82-943F-413D79BE1C04}"/>
    <dgm:cxn modelId="{D99806A7-3CE1-4582-8934-C1BAC2CB1622}" type="presOf" srcId="{76B798F6-6C52-4732-B205-5E2C67E86B4B}" destId="{BE95D5B3-9605-4A7F-B5BD-5A2297504E58}" srcOrd="0" destOrd="2" presId="urn:microsoft.com/office/officeart/2005/8/layout/vList5"/>
    <dgm:cxn modelId="{193D4269-1161-41E2-A507-E88C6F1D1DCB}" type="presOf" srcId="{E948A0E4-B8FD-4893-8E42-278AFCE2EC6F}" destId="{D47F46A1-2961-412A-8E8B-A5F86F1737AE}" srcOrd="0" destOrd="0" presId="urn:microsoft.com/office/officeart/2005/8/layout/vList5"/>
    <dgm:cxn modelId="{F28EB4F0-505C-4E86-A0C4-5FCADB000194}" type="presOf" srcId="{7EE7D4A2-E26C-497B-B5FB-A73914A04C30}" destId="{550F1A25-0150-49B9-8624-F033A115FAE9}" srcOrd="0" destOrd="0" presId="urn:microsoft.com/office/officeart/2005/8/layout/vList5"/>
    <dgm:cxn modelId="{99708045-6EAC-4C6E-8D2D-4A64F8A410F4}" srcId="{AD430692-5FA5-4C8A-9733-F0897B09DB9B}" destId="{BDB3A6E1-C0FB-43BE-A272-0EB345327B01}" srcOrd="1" destOrd="0" parTransId="{C338D418-C14A-4A98-AE77-59A0F824AFC9}" sibTransId="{4283D028-3B4E-40F2-8C04-DC00A073A9A3}"/>
    <dgm:cxn modelId="{8878C681-B124-4053-BDEA-5BDB16F0D7CE}" type="presOf" srcId="{AD430692-5FA5-4C8A-9733-F0897B09DB9B}" destId="{E28CBFF7-CF0F-44CF-B4B0-6E7029A61E87}" srcOrd="0" destOrd="0" presId="urn:microsoft.com/office/officeart/2005/8/layout/vList5"/>
    <dgm:cxn modelId="{F4F710A5-9051-4BEA-B5E7-44105C487769}" type="presOf" srcId="{7BABCE18-E467-4BFA-A972-21B25E220A3E}" destId="{7F1F6041-9B7D-4C67-83A5-AA6A239871F2}" srcOrd="0" destOrd="0" presId="urn:microsoft.com/office/officeart/2005/8/layout/vList5"/>
    <dgm:cxn modelId="{2315EDE7-B4FB-461D-89B1-00E98809A08F}" srcId="{DE168E61-F7E0-45C1-BC63-6C1F901CF41D}" destId="{7BABCE18-E467-4BFA-A972-21B25E220A3E}" srcOrd="0" destOrd="0" parTransId="{51B646A1-E294-4B41-930C-839FDC07A8AD}" sibTransId="{70AB5A36-DED0-416B-9405-67D02E3EEEC1}"/>
    <dgm:cxn modelId="{854349CB-CB3F-48BA-8E9B-759F85B44F20}" srcId="{4F85AF60-48FD-47E4-B850-91DDAAB90476}" destId="{AE8403D9-5CF2-45EB-9138-B69FCC695D41}" srcOrd="1" destOrd="0" parTransId="{3A5413BC-6202-4623-B751-381983DD7C4C}" sibTransId="{52BCF0DA-0220-4D0B-B65A-103C28A3CF65}"/>
    <dgm:cxn modelId="{5E23BBF9-6146-46AC-A757-E1726F01A3D3}" type="presOf" srcId="{09221F31-3CCE-45E1-A320-4C155CEAD68F}" destId="{E3A2EC46-D5DB-4C0A-A5EE-C6E918F62822}" srcOrd="0" destOrd="0" presId="urn:microsoft.com/office/officeart/2005/8/layout/vList5"/>
    <dgm:cxn modelId="{52E8E8BA-2BAA-4ADC-A1AE-3C6F4893FB12}" srcId="{AD430692-5FA5-4C8A-9733-F0897B09DB9B}" destId="{A65306CE-7D33-4974-96DE-27798DC84A4D}" srcOrd="0" destOrd="0" parTransId="{C9A7AE3A-6AE5-4276-9A01-CFBFE042445F}" sibTransId="{846DFE25-8F1F-486A-A16D-6916770882AD}"/>
    <dgm:cxn modelId="{5111F8FF-9B6B-4E39-A15C-F144EC1ACCC6}" srcId="{7084739C-46DD-4E0F-9D86-E64C0E44DDC5}" destId="{E948A0E4-B8FD-4893-8E42-278AFCE2EC6F}" srcOrd="0" destOrd="0" parTransId="{9B992A66-4A1B-4894-A345-B8448CAED79A}" sibTransId="{83C0BF4E-06A5-4357-B1C4-5987E9B2A7D9}"/>
    <dgm:cxn modelId="{CB8310B6-F5D9-4BD8-BB2C-485768449F55}" srcId="{DE168E61-F7E0-45C1-BC63-6C1F901CF41D}" destId="{AD430692-5FA5-4C8A-9733-F0897B09DB9B}" srcOrd="3" destOrd="0" parTransId="{CB697011-F8A0-4278-90CE-FA883905BC1F}" sibTransId="{5961E8F7-9694-4D16-89A0-926DC355DFD2}"/>
    <dgm:cxn modelId="{CCB0191D-E838-4622-AA07-492A49443C19}" type="presOf" srcId="{A65306CE-7D33-4974-96DE-27798DC84A4D}" destId="{BE95D5B3-9605-4A7F-B5BD-5A2297504E58}" srcOrd="0" destOrd="0" presId="urn:microsoft.com/office/officeart/2005/8/layout/vList5"/>
    <dgm:cxn modelId="{1AAE67BC-872D-4DD7-9ACD-540DF22D9499}" srcId="{7084739C-46DD-4E0F-9D86-E64C0E44DDC5}" destId="{48C0D7B7-14C8-423B-95E0-5069F06DDCAE}" srcOrd="1" destOrd="0" parTransId="{47551BBE-C580-42E3-BF28-C6A37C82F8CF}" sibTransId="{2F8721C8-BAA1-4B82-B5E4-32B8A226E2F3}"/>
    <dgm:cxn modelId="{6920416D-1F55-43D5-965D-6D1EBD91F145}" type="presOf" srcId="{E95A0EAC-6247-4AD8-8EA2-E541593CCC35}" destId="{E3A2EC46-D5DB-4C0A-A5EE-C6E918F62822}" srcOrd="0" destOrd="2" presId="urn:microsoft.com/office/officeart/2005/8/layout/vList5"/>
    <dgm:cxn modelId="{FBCAF005-290E-43A7-97E7-05CA5B77B367}" type="presParOf" srcId="{91E722E5-D8B6-4395-B262-30A1A7C797D5}" destId="{6A124E47-07D2-41E7-B1BF-AA86576FA9E0}" srcOrd="0" destOrd="0" presId="urn:microsoft.com/office/officeart/2005/8/layout/vList5"/>
    <dgm:cxn modelId="{8947EBF3-6D1F-4A36-B1D0-2A9039F1C192}" type="presParOf" srcId="{6A124E47-07D2-41E7-B1BF-AA86576FA9E0}" destId="{7F1F6041-9B7D-4C67-83A5-AA6A239871F2}" srcOrd="0" destOrd="0" presId="urn:microsoft.com/office/officeart/2005/8/layout/vList5"/>
    <dgm:cxn modelId="{7BBAD721-56D0-4DA6-8A84-CA3569373993}" type="presParOf" srcId="{6A124E47-07D2-41E7-B1BF-AA86576FA9E0}" destId="{550F1A25-0150-49B9-8624-F033A115FAE9}" srcOrd="1" destOrd="0" presId="urn:microsoft.com/office/officeart/2005/8/layout/vList5"/>
    <dgm:cxn modelId="{03C8B114-3265-4BA9-9564-4426E27FB98F}" type="presParOf" srcId="{91E722E5-D8B6-4395-B262-30A1A7C797D5}" destId="{CA7B2CC5-FDD7-4988-A848-7E1C4E069831}" srcOrd="1" destOrd="0" presId="urn:microsoft.com/office/officeart/2005/8/layout/vList5"/>
    <dgm:cxn modelId="{2F7C1607-7966-4B7E-B596-74B22EE6BD18}" type="presParOf" srcId="{91E722E5-D8B6-4395-B262-30A1A7C797D5}" destId="{1BA7DF5F-B708-4496-9DEE-7F5E5274D61A}" srcOrd="2" destOrd="0" presId="urn:microsoft.com/office/officeart/2005/8/layout/vList5"/>
    <dgm:cxn modelId="{E7F55116-6739-4679-B5AE-0554CAF21763}" type="presParOf" srcId="{1BA7DF5F-B708-4496-9DEE-7F5E5274D61A}" destId="{A377B167-8D94-4B8E-8939-BF90A5AAEBD8}" srcOrd="0" destOrd="0" presId="urn:microsoft.com/office/officeart/2005/8/layout/vList5"/>
    <dgm:cxn modelId="{6EAD70C2-9308-46FE-A186-384019D26179}" type="presParOf" srcId="{1BA7DF5F-B708-4496-9DEE-7F5E5274D61A}" destId="{D47F46A1-2961-412A-8E8B-A5F86F1737AE}" srcOrd="1" destOrd="0" presId="urn:microsoft.com/office/officeart/2005/8/layout/vList5"/>
    <dgm:cxn modelId="{754DD924-99CC-4AA2-97C4-0D93D5F37573}" type="presParOf" srcId="{91E722E5-D8B6-4395-B262-30A1A7C797D5}" destId="{DC09A869-B06B-48DF-89C2-623E0EF22C33}" srcOrd="3" destOrd="0" presId="urn:microsoft.com/office/officeart/2005/8/layout/vList5"/>
    <dgm:cxn modelId="{F06D5E98-3130-42A9-A41E-1BFDA702D7A5}" type="presParOf" srcId="{91E722E5-D8B6-4395-B262-30A1A7C797D5}" destId="{4E80D5D2-9B60-4C7E-AB98-BFDB34BFCD4A}" srcOrd="4" destOrd="0" presId="urn:microsoft.com/office/officeart/2005/8/layout/vList5"/>
    <dgm:cxn modelId="{C3E91E5E-4F59-485A-A12C-1DBDC2E5C791}" type="presParOf" srcId="{4E80D5D2-9B60-4C7E-AB98-BFDB34BFCD4A}" destId="{5A67B07F-4C1A-4521-A287-BD276A73E1D7}" srcOrd="0" destOrd="0" presId="urn:microsoft.com/office/officeart/2005/8/layout/vList5"/>
    <dgm:cxn modelId="{205D6DC3-6A2B-41C2-A2ED-315A4EB81DB4}" type="presParOf" srcId="{4E80D5D2-9B60-4C7E-AB98-BFDB34BFCD4A}" destId="{E3A2EC46-D5DB-4C0A-A5EE-C6E918F62822}" srcOrd="1" destOrd="0" presId="urn:microsoft.com/office/officeart/2005/8/layout/vList5"/>
    <dgm:cxn modelId="{C41A05C1-9C22-428A-AE8C-48F6822D02C8}" type="presParOf" srcId="{91E722E5-D8B6-4395-B262-30A1A7C797D5}" destId="{DA132EFF-13D7-4A19-A073-E163F2783E3D}" srcOrd="5" destOrd="0" presId="urn:microsoft.com/office/officeart/2005/8/layout/vList5"/>
    <dgm:cxn modelId="{BDFDB5AA-A934-44D7-AD04-096941A5C2F7}" type="presParOf" srcId="{91E722E5-D8B6-4395-B262-30A1A7C797D5}" destId="{785AE031-C016-46B5-B1AF-C0C5560A5938}" srcOrd="6" destOrd="0" presId="urn:microsoft.com/office/officeart/2005/8/layout/vList5"/>
    <dgm:cxn modelId="{EA59D07C-DC23-41E5-8EAA-7AE05F0BEC19}" type="presParOf" srcId="{785AE031-C016-46B5-B1AF-C0C5560A5938}" destId="{E28CBFF7-CF0F-44CF-B4B0-6E7029A61E87}" srcOrd="0" destOrd="0" presId="urn:microsoft.com/office/officeart/2005/8/layout/vList5"/>
    <dgm:cxn modelId="{ACC58289-FF89-4C5A-92DB-B4B60D4740A4}" type="presParOf" srcId="{785AE031-C016-46B5-B1AF-C0C5560A5938}" destId="{BE95D5B3-9605-4A7F-B5BD-5A2297504E5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93EC6E4-30C8-4B2D-8885-DFE622653B86}" type="doc">
      <dgm:prSet loTypeId="urn:microsoft.com/office/officeart/2005/8/layout/process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6D1A5D6F-6541-4317-8820-EF1A1651C8D8}">
      <dgm:prSet phldrT="[Texto]"/>
      <dgm:spPr/>
      <dgm:t>
        <a:bodyPr/>
        <a:lstStyle/>
        <a:p>
          <a:r>
            <a:rPr lang="es-EC" b="1" dirty="0" smtClean="0">
              <a:solidFill>
                <a:schemeClr val="tx1"/>
              </a:solidFill>
            </a:rPr>
            <a:t>Visitas de atención preventiva</a:t>
          </a:r>
          <a:endParaRPr lang="es-EC" b="1" dirty="0">
            <a:solidFill>
              <a:schemeClr val="tx1"/>
            </a:solidFill>
          </a:endParaRPr>
        </a:p>
      </dgm:t>
    </dgm:pt>
    <dgm:pt modelId="{9FCA76F5-2C30-4203-98B0-5DD1D5A5A8DD}" type="parTrans" cxnId="{D8B7E6C6-B69A-4B40-BC67-65114C249239}">
      <dgm:prSet/>
      <dgm:spPr/>
      <dgm:t>
        <a:bodyPr/>
        <a:lstStyle/>
        <a:p>
          <a:endParaRPr lang="es-EC"/>
        </a:p>
      </dgm:t>
    </dgm:pt>
    <dgm:pt modelId="{4246B5AB-6810-4FDD-99D9-52DAC0095DE2}" type="sibTrans" cxnId="{D8B7E6C6-B69A-4B40-BC67-65114C249239}">
      <dgm:prSet/>
      <dgm:spPr/>
      <dgm:t>
        <a:bodyPr/>
        <a:lstStyle/>
        <a:p>
          <a:endParaRPr lang="es-EC"/>
        </a:p>
      </dgm:t>
    </dgm:pt>
    <dgm:pt modelId="{873FFDAD-588D-48B3-8E6A-7D515E366031}">
      <dgm:prSet phldrT="[Texto]"/>
      <dgm:spPr/>
      <dgm:t>
        <a:bodyPr/>
        <a:lstStyle/>
        <a:p>
          <a:r>
            <a:rPr lang="es-EC" dirty="0" smtClean="0"/>
            <a:t>Antes del inicio de vida sexual</a:t>
          </a:r>
          <a:endParaRPr lang="es-EC" dirty="0"/>
        </a:p>
      </dgm:t>
    </dgm:pt>
    <dgm:pt modelId="{924D53E9-19A4-4875-A275-173DB74CA0D5}" type="parTrans" cxnId="{82275D9F-2A00-47F1-91ED-9952358E200A}">
      <dgm:prSet/>
      <dgm:spPr/>
      <dgm:t>
        <a:bodyPr/>
        <a:lstStyle/>
        <a:p>
          <a:endParaRPr lang="es-EC"/>
        </a:p>
      </dgm:t>
    </dgm:pt>
    <dgm:pt modelId="{380A3BCC-BF4B-423C-B4A3-01DCF00F981E}" type="sibTrans" cxnId="{82275D9F-2A00-47F1-91ED-9952358E200A}">
      <dgm:prSet/>
      <dgm:spPr/>
      <dgm:t>
        <a:bodyPr/>
        <a:lstStyle/>
        <a:p>
          <a:endParaRPr lang="es-EC"/>
        </a:p>
      </dgm:t>
    </dgm:pt>
    <dgm:pt modelId="{C27DC777-2143-406C-865A-8AF09E52982B}">
      <dgm:prSet phldrT="[Texto]"/>
      <dgm:spPr/>
      <dgm:t>
        <a:bodyPr/>
        <a:lstStyle/>
        <a:p>
          <a:r>
            <a:rPr lang="es-EC" dirty="0" smtClean="0"/>
            <a:t>Educación y asesoramiento</a:t>
          </a:r>
          <a:endParaRPr lang="es-EC" dirty="0"/>
        </a:p>
      </dgm:t>
    </dgm:pt>
    <dgm:pt modelId="{469CA1DF-AEBB-4514-970E-0D4EBA4BA6B6}" type="parTrans" cxnId="{C69309BB-A0E0-479C-B434-C858B5B3561A}">
      <dgm:prSet/>
      <dgm:spPr/>
      <dgm:t>
        <a:bodyPr/>
        <a:lstStyle/>
        <a:p>
          <a:endParaRPr lang="es-EC"/>
        </a:p>
      </dgm:t>
    </dgm:pt>
    <dgm:pt modelId="{781109C4-3D13-47D5-ABF2-1A6E342B2D03}" type="sibTrans" cxnId="{C69309BB-A0E0-479C-B434-C858B5B3561A}">
      <dgm:prSet/>
      <dgm:spPr/>
      <dgm:t>
        <a:bodyPr/>
        <a:lstStyle/>
        <a:p>
          <a:endParaRPr lang="es-EC"/>
        </a:p>
      </dgm:t>
    </dgm:pt>
    <dgm:pt modelId="{DEBEA678-8BFC-4B20-9FBB-237830EA6D74}">
      <dgm:prSet phldrT="[Texto]"/>
      <dgm:spPr/>
      <dgm:t>
        <a:bodyPr/>
        <a:lstStyle/>
        <a:p>
          <a:r>
            <a:rPr lang="es-EC" b="1" dirty="0" smtClean="0">
              <a:solidFill>
                <a:schemeClr val="tx1"/>
              </a:solidFill>
            </a:rPr>
            <a:t>Obtener historia sexual de adolescentes</a:t>
          </a:r>
          <a:endParaRPr lang="es-EC" b="1" dirty="0">
            <a:solidFill>
              <a:schemeClr val="tx1"/>
            </a:solidFill>
          </a:endParaRPr>
        </a:p>
      </dgm:t>
    </dgm:pt>
    <dgm:pt modelId="{5C55DC2E-0E0A-47FB-B72F-AB8E0CEE07F9}" type="parTrans" cxnId="{8B800C3B-3451-48D3-B66F-BC042AE384A1}">
      <dgm:prSet/>
      <dgm:spPr/>
      <dgm:t>
        <a:bodyPr/>
        <a:lstStyle/>
        <a:p>
          <a:endParaRPr lang="es-EC"/>
        </a:p>
      </dgm:t>
    </dgm:pt>
    <dgm:pt modelId="{F8ECBAB8-EFE7-4C9D-9418-E4175C556566}" type="sibTrans" cxnId="{8B800C3B-3451-48D3-B66F-BC042AE384A1}">
      <dgm:prSet/>
      <dgm:spPr/>
      <dgm:t>
        <a:bodyPr/>
        <a:lstStyle/>
        <a:p>
          <a:endParaRPr lang="es-EC"/>
        </a:p>
      </dgm:t>
    </dgm:pt>
    <dgm:pt modelId="{6AFF28B5-E53F-426A-99D4-C01D57773A53}">
      <dgm:prSet phldrT="[Texto]"/>
      <dgm:spPr/>
      <dgm:t>
        <a:bodyPr/>
        <a:lstStyle/>
        <a:p>
          <a:r>
            <a:rPr lang="es-EC" b="1" dirty="0" smtClean="0">
              <a:solidFill>
                <a:schemeClr val="tx1"/>
              </a:solidFill>
            </a:rPr>
            <a:t>Recalcar la abstinencia</a:t>
          </a:r>
          <a:endParaRPr lang="es-EC" b="1" dirty="0">
            <a:solidFill>
              <a:schemeClr val="tx1"/>
            </a:solidFill>
          </a:endParaRPr>
        </a:p>
      </dgm:t>
    </dgm:pt>
    <dgm:pt modelId="{FB7B6216-09E7-4D1F-8106-911A082DA13F}" type="parTrans" cxnId="{89AD8E83-FBF7-4668-94EA-F9803A4E980E}">
      <dgm:prSet/>
      <dgm:spPr/>
      <dgm:t>
        <a:bodyPr/>
        <a:lstStyle/>
        <a:p>
          <a:endParaRPr lang="es-EC"/>
        </a:p>
      </dgm:t>
    </dgm:pt>
    <dgm:pt modelId="{A5976C5D-2EF8-414A-B945-A5F101E714D8}" type="sibTrans" cxnId="{89AD8E83-FBF7-4668-94EA-F9803A4E980E}">
      <dgm:prSet/>
      <dgm:spPr/>
      <dgm:t>
        <a:bodyPr/>
        <a:lstStyle/>
        <a:p>
          <a:endParaRPr lang="es-EC"/>
        </a:p>
      </dgm:t>
    </dgm:pt>
    <dgm:pt modelId="{E1DBC79B-C69C-4F0E-B36F-8601F75403FC}">
      <dgm:prSet/>
      <dgm:spPr/>
      <dgm:t>
        <a:bodyPr/>
        <a:lstStyle/>
        <a:p>
          <a:r>
            <a:rPr lang="es-EC" b="1" dirty="0" smtClean="0">
              <a:solidFill>
                <a:schemeClr val="tx1"/>
              </a:solidFill>
            </a:rPr>
            <a:t>Proporcionar información sobre anticoncepción</a:t>
          </a:r>
          <a:endParaRPr lang="es-EC" b="1" dirty="0">
            <a:solidFill>
              <a:schemeClr val="tx1"/>
            </a:solidFill>
          </a:endParaRPr>
        </a:p>
      </dgm:t>
    </dgm:pt>
    <dgm:pt modelId="{01EC6971-12B6-4C11-8C7A-CFAB2F3D8162}" type="parTrans" cxnId="{620EC89B-4BD5-4EAB-9E72-99F7F1442412}">
      <dgm:prSet/>
      <dgm:spPr/>
      <dgm:t>
        <a:bodyPr/>
        <a:lstStyle/>
        <a:p>
          <a:endParaRPr lang="es-EC"/>
        </a:p>
      </dgm:t>
    </dgm:pt>
    <dgm:pt modelId="{C4239C12-A270-48AF-ACFA-ECE0FF5D4840}" type="sibTrans" cxnId="{620EC89B-4BD5-4EAB-9E72-99F7F1442412}">
      <dgm:prSet/>
      <dgm:spPr/>
      <dgm:t>
        <a:bodyPr/>
        <a:lstStyle/>
        <a:p>
          <a:endParaRPr lang="es-EC"/>
        </a:p>
      </dgm:t>
    </dgm:pt>
    <dgm:pt modelId="{7CAA85B2-BFCE-4AD8-8443-407A42921DFD}">
      <dgm:prSet/>
      <dgm:spPr/>
      <dgm:t>
        <a:bodyPr/>
        <a:lstStyle/>
        <a:p>
          <a:r>
            <a:rPr lang="es-EC" dirty="0" smtClean="0"/>
            <a:t>Discusión sobre beneficios de la salud</a:t>
          </a:r>
          <a:endParaRPr lang="es-EC" dirty="0"/>
        </a:p>
      </dgm:t>
    </dgm:pt>
    <dgm:pt modelId="{0D6D7724-F0D0-4167-9CE2-82FDF2F32F86}" type="parTrans" cxnId="{A45E15A4-EE97-49D7-8B4E-964179E09D2D}">
      <dgm:prSet/>
      <dgm:spPr/>
      <dgm:t>
        <a:bodyPr/>
        <a:lstStyle/>
        <a:p>
          <a:endParaRPr lang="es-EC"/>
        </a:p>
      </dgm:t>
    </dgm:pt>
    <dgm:pt modelId="{A4EA508B-E8DA-4248-8990-7B0238E982C3}" type="sibTrans" cxnId="{A45E15A4-EE97-49D7-8B4E-964179E09D2D}">
      <dgm:prSet/>
      <dgm:spPr/>
      <dgm:t>
        <a:bodyPr/>
        <a:lstStyle/>
        <a:p>
          <a:endParaRPr lang="es-EC"/>
        </a:p>
      </dgm:t>
    </dgm:pt>
    <dgm:pt modelId="{998613EA-CEDA-406A-ABCB-9B46DCD4DA94}" type="pres">
      <dgm:prSet presAssocID="{893EC6E4-30C8-4B2D-8885-DFE622653B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DB4AA0E3-3DCD-44B3-984A-82266468F709}" type="pres">
      <dgm:prSet presAssocID="{E1DBC79B-C69C-4F0E-B36F-8601F75403FC}" presName="boxAndChildren" presStyleCnt="0"/>
      <dgm:spPr/>
    </dgm:pt>
    <dgm:pt modelId="{D572475B-82A2-47B1-A730-6E5E450E5F7F}" type="pres">
      <dgm:prSet presAssocID="{E1DBC79B-C69C-4F0E-B36F-8601F75403FC}" presName="parentTextBox" presStyleLbl="node1" presStyleIdx="0" presStyleCnt="4"/>
      <dgm:spPr/>
      <dgm:t>
        <a:bodyPr/>
        <a:lstStyle/>
        <a:p>
          <a:endParaRPr lang="es-EC"/>
        </a:p>
      </dgm:t>
    </dgm:pt>
    <dgm:pt modelId="{EB50EC34-0628-411D-B663-410EF340E28B}" type="pres">
      <dgm:prSet presAssocID="{E1DBC79B-C69C-4F0E-B36F-8601F75403FC}" presName="entireBox" presStyleLbl="node1" presStyleIdx="0" presStyleCnt="4"/>
      <dgm:spPr/>
      <dgm:t>
        <a:bodyPr/>
        <a:lstStyle/>
        <a:p>
          <a:endParaRPr lang="es-EC"/>
        </a:p>
      </dgm:t>
    </dgm:pt>
    <dgm:pt modelId="{248B0F00-CE14-4C8E-BCB9-01FBDC6A6095}" type="pres">
      <dgm:prSet presAssocID="{E1DBC79B-C69C-4F0E-B36F-8601F75403FC}" presName="descendantBox" presStyleCnt="0"/>
      <dgm:spPr/>
    </dgm:pt>
    <dgm:pt modelId="{1656B5F3-8CE7-4B75-AD60-DCB44EB4FF30}" type="pres">
      <dgm:prSet presAssocID="{7CAA85B2-BFCE-4AD8-8443-407A42921DFD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FDEB88B-2CDC-4B0F-96F8-D2766B8AF799}" type="pres">
      <dgm:prSet presAssocID="{A5976C5D-2EF8-414A-B945-A5F101E714D8}" presName="sp" presStyleCnt="0"/>
      <dgm:spPr/>
    </dgm:pt>
    <dgm:pt modelId="{AB5F141D-5C5D-49BF-927A-B3729E1ECA3F}" type="pres">
      <dgm:prSet presAssocID="{6AFF28B5-E53F-426A-99D4-C01D57773A53}" presName="arrowAndChildren" presStyleCnt="0"/>
      <dgm:spPr/>
    </dgm:pt>
    <dgm:pt modelId="{4A0AEA07-0B34-467E-8AE2-C33BF8AD0748}" type="pres">
      <dgm:prSet presAssocID="{6AFF28B5-E53F-426A-99D4-C01D57773A53}" presName="parentTextArrow" presStyleLbl="node1" presStyleIdx="1" presStyleCnt="4" custScaleY="53453"/>
      <dgm:spPr/>
      <dgm:t>
        <a:bodyPr/>
        <a:lstStyle/>
        <a:p>
          <a:endParaRPr lang="es-EC"/>
        </a:p>
      </dgm:t>
    </dgm:pt>
    <dgm:pt modelId="{FF520710-0BEA-4EDA-80C2-1E0ED9622F9D}" type="pres">
      <dgm:prSet presAssocID="{F8ECBAB8-EFE7-4C9D-9418-E4175C556566}" presName="sp" presStyleCnt="0"/>
      <dgm:spPr/>
    </dgm:pt>
    <dgm:pt modelId="{C07314DC-64A1-43B7-B965-CE61AB7040A2}" type="pres">
      <dgm:prSet presAssocID="{DEBEA678-8BFC-4B20-9FBB-237830EA6D74}" presName="arrowAndChildren" presStyleCnt="0"/>
      <dgm:spPr/>
    </dgm:pt>
    <dgm:pt modelId="{7DE202FF-15FD-4C07-87EB-975E95025B39}" type="pres">
      <dgm:prSet presAssocID="{DEBEA678-8BFC-4B20-9FBB-237830EA6D74}" presName="parentTextArrow" presStyleLbl="node1" presStyleIdx="2" presStyleCnt="4" custScaleY="51788"/>
      <dgm:spPr/>
      <dgm:t>
        <a:bodyPr/>
        <a:lstStyle/>
        <a:p>
          <a:endParaRPr lang="es-EC"/>
        </a:p>
      </dgm:t>
    </dgm:pt>
    <dgm:pt modelId="{5D31EDB8-FA5D-403C-BA82-A29601B619D1}" type="pres">
      <dgm:prSet presAssocID="{4246B5AB-6810-4FDD-99D9-52DAC0095DE2}" presName="sp" presStyleCnt="0"/>
      <dgm:spPr/>
    </dgm:pt>
    <dgm:pt modelId="{DDE10513-E2BB-4B2B-9FEE-A79C3FDDB882}" type="pres">
      <dgm:prSet presAssocID="{6D1A5D6F-6541-4317-8820-EF1A1651C8D8}" presName="arrowAndChildren" presStyleCnt="0"/>
      <dgm:spPr/>
    </dgm:pt>
    <dgm:pt modelId="{9AFDA66C-CF0A-47B0-B05A-413715054AEE}" type="pres">
      <dgm:prSet presAssocID="{6D1A5D6F-6541-4317-8820-EF1A1651C8D8}" presName="parentTextArrow" presStyleLbl="node1" presStyleIdx="2" presStyleCnt="4"/>
      <dgm:spPr/>
      <dgm:t>
        <a:bodyPr/>
        <a:lstStyle/>
        <a:p>
          <a:endParaRPr lang="es-EC"/>
        </a:p>
      </dgm:t>
    </dgm:pt>
    <dgm:pt modelId="{F365437C-5B2A-442C-8627-50EBFC0DFD3F}" type="pres">
      <dgm:prSet presAssocID="{6D1A5D6F-6541-4317-8820-EF1A1651C8D8}" presName="arrow" presStyleLbl="node1" presStyleIdx="3" presStyleCnt="4"/>
      <dgm:spPr/>
      <dgm:t>
        <a:bodyPr/>
        <a:lstStyle/>
        <a:p>
          <a:endParaRPr lang="es-EC"/>
        </a:p>
      </dgm:t>
    </dgm:pt>
    <dgm:pt modelId="{24689605-5271-4633-B092-95455D5A6A4C}" type="pres">
      <dgm:prSet presAssocID="{6D1A5D6F-6541-4317-8820-EF1A1651C8D8}" presName="descendantArrow" presStyleCnt="0"/>
      <dgm:spPr/>
    </dgm:pt>
    <dgm:pt modelId="{9B3B647C-1F3D-42AB-A6A3-1754AA8536D3}" type="pres">
      <dgm:prSet presAssocID="{873FFDAD-588D-48B3-8E6A-7D515E366031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A3BEBA1-E04E-4106-B1AC-83953E9F677F}" type="pres">
      <dgm:prSet presAssocID="{C27DC777-2143-406C-865A-8AF09E52982B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9AD8E83-FBF7-4668-94EA-F9803A4E980E}" srcId="{893EC6E4-30C8-4B2D-8885-DFE622653B86}" destId="{6AFF28B5-E53F-426A-99D4-C01D57773A53}" srcOrd="2" destOrd="0" parTransId="{FB7B6216-09E7-4D1F-8106-911A082DA13F}" sibTransId="{A5976C5D-2EF8-414A-B945-A5F101E714D8}"/>
    <dgm:cxn modelId="{A45E15A4-EE97-49D7-8B4E-964179E09D2D}" srcId="{E1DBC79B-C69C-4F0E-B36F-8601F75403FC}" destId="{7CAA85B2-BFCE-4AD8-8443-407A42921DFD}" srcOrd="0" destOrd="0" parTransId="{0D6D7724-F0D0-4167-9CE2-82FDF2F32F86}" sibTransId="{A4EA508B-E8DA-4248-8990-7B0238E982C3}"/>
    <dgm:cxn modelId="{9117D4A6-2532-4FA6-B7C1-AEE7E3E2E53B}" type="presOf" srcId="{E1DBC79B-C69C-4F0E-B36F-8601F75403FC}" destId="{D572475B-82A2-47B1-A730-6E5E450E5F7F}" srcOrd="0" destOrd="0" presId="urn:microsoft.com/office/officeart/2005/8/layout/process4"/>
    <dgm:cxn modelId="{6A06709A-4CC7-4BA7-B29C-6E62276B045D}" type="presOf" srcId="{873FFDAD-588D-48B3-8E6A-7D515E366031}" destId="{9B3B647C-1F3D-42AB-A6A3-1754AA8536D3}" srcOrd="0" destOrd="0" presId="urn:microsoft.com/office/officeart/2005/8/layout/process4"/>
    <dgm:cxn modelId="{103E1AF4-3BE4-452A-AB2D-A99B8180FAEA}" type="presOf" srcId="{893EC6E4-30C8-4B2D-8885-DFE622653B86}" destId="{998613EA-CEDA-406A-ABCB-9B46DCD4DA94}" srcOrd="0" destOrd="0" presId="urn:microsoft.com/office/officeart/2005/8/layout/process4"/>
    <dgm:cxn modelId="{9B13F520-435C-4B23-A627-8E8C971707D9}" type="presOf" srcId="{DEBEA678-8BFC-4B20-9FBB-237830EA6D74}" destId="{7DE202FF-15FD-4C07-87EB-975E95025B39}" srcOrd="0" destOrd="0" presId="urn:microsoft.com/office/officeart/2005/8/layout/process4"/>
    <dgm:cxn modelId="{620EC89B-4BD5-4EAB-9E72-99F7F1442412}" srcId="{893EC6E4-30C8-4B2D-8885-DFE622653B86}" destId="{E1DBC79B-C69C-4F0E-B36F-8601F75403FC}" srcOrd="3" destOrd="0" parTransId="{01EC6971-12B6-4C11-8C7A-CFAB2F3D8162}" sibTransId="{C4239C12-A270-48AF-ACFA-ECE0FF5D4840}"/>
    <dgm:cxn modelId="{98E797BD-E7CA-4622-BDB8-42E82EB80DA6}" type="presOf" srcId="{6AFF28B5-E53F-426A-99D4-C01D57773A53}" destId="{4A0AEA07-0B34-467E-8AE2-C33BF8AD0748}" srcOrd="0" destOrd="0" presId="urn:microsoft.com/office/officeart/2005/8/layout/process4"/>
    <dgm:cxn modelId="{B8AE513D-953C-4D74-A6A0-614B5CE1E79D}" type="presOf" srcId="{6D1A5D6F-6541-4317-8820-EF1A1651C8D8}" destId="{9AFDA66C-CF0A-47B0-B05A-413715054AEE}" srcOrd="0" destOrd="0" presId="urn:microsoft.com/office/officeart/2005/8/layout/process4"/>
    <dgm:cxn modelId="{3BB69217-E31C-498A-851F-A0D02788EADD}" type="presOf" srcId="{6D1A5D6F-6541-4317-8820-EF1A1651C8D8}" destId="{F365437C-5B2A-442C-8627-50EBFC0DFD3F}" srcOrd="1" destOrd="0" presId="urn:microsoft.com/office/officeart/2005/8/layout/process4"/>
    <dgm:cxn modelId="{B8A52ECC-1DA0-4489-A610-AE77CAFEA8AB}" type="presOf" srcId="{C27DC777-2143-406C-865A-8AF09E52982B}" destId="{9A3BEBA1-E04E-4106-B1AC-83953E9F677F}" srcOrd="0" destOrd="0" presId="urn:microsoft.com/office/officeart/2005/8/layout/process4"/>
    <dgm:cxn modelId="{D8B7E6C6-B69A-4B40-BC67-65114C249239}" srcId="{893EC6E4-30C8-4B2D-8885-DFE622653B86}" destId="{6D1A5D6F-6541-4317-8820-EF1A1651C8D8}" srcOrd="0" destOrd="0" parTransId="{9FCA76F5-2C30-4203-98B0-5DD1D5A5A8DD}" sibTransId="{4246B5AB-6810-4FDD-99D9-52DAC0095DE2}"/>
    <dgm:cxn modelId="{C69309BB-A0E0-479C-B434-C858B5B3561A}" srcId="{6D1A5D6F-6541-4317-8820-EF1A1651C8D8}" destId="{C27DC777-2143-406C-865A-8AF09E52982B}" srcOrd="1" destOrd="0" parTransId="{469CA1DF-AEBB-4514-970E-0D4EBA4BA6B6}" sibTransId="{781109C4-3D13-47D5-ABF2-1A6E342B2D03}"/>
    <dgm:cxn modelId="{23626174-0750-4496-9389-AD9982E5A1B6}" type="presOf" srcId="{7CAA85B2-BFCE-4AD8-8443-407A42921DFD}" destId="{1656B5F3-8CE7-4B75-AD60-DCB44EB4FF30}" srcOrd="0" destOrd="0" presId="urn:microsoft.com/office/officeart/2005/8/layout/process4"/>
    <dgm:cxn modelId="{82275D9F-2A00-47F1-91ED-9952358E200A}" srcId="{6D1A5D6F-6541-4317-8820-EF1A1651C8D8}" destId="{873FFDAD-588D-48B3-8E6A-7D515E366031}" srcOrd="0" destOrd="0" parTransId="{924D53E9-19A4-4875-A275-173DB74CA0D5}" sibTransId="{380A3BCC-BF4B-423C-B4A3-01DCF00F981E}"/>
    <dgm:cxn modelId="{8B800C3B-3451-48D3-B66F-BC042AE384A1}" srcId="{893EC6E4-30C8-4B2D-8885-DFE622653B86}" destId="{DEBEA678-8BFC-4B20-9FBB-237830EA6D74}" srcOrd="1" destOrd="0" parTransId="{5C55DC2E-0E0A-47FB-B72F-AB8E0CEE07F9}" sibTransId="{F8ECBAB8-EFE7-4C9D-9418-E4175C556566}"/>
    <dgm:cxn modelId="{15885D6E-AA3F-4AED-B3B1-D30F32604BB2}" type="presOf" srcId="{E1DBC79B-C69C-4F0E-B36F-8601F75403FC}" destId="{EB50EC34-0628-411D-B663-410EF340E28B}" srcOrd="1" destOrd="0" presId="urn:microsoft.com/office/officeart/2005/8/layout/process4"/>
    <dgm:cxn modelId="{D70E0C10-293A-42F1-B1B5-64272E8BE982}" type="presParOf" srcId="{998613EA-CEDA-406A-ABCB-9B46DCD4DA94}" destId="{DB4AA0E3-3DCD-44B3-984A-82266468F709}" srcOrd="0" destOrd="0" presId="urn:microsoft.com/office/officeart/2005/8/layout/process4"/>
    <dgm:cxn modelId="{ADCDB3E4-EFA2-4744-8274-ECF9A043A42D}" type="presParOf" srcId="{DB4AA0E3-3DCD-44B3-984A-82266468F709}" destId="{D572475B-82A2-47B1-A730-6E5E450E5F7F}" srcOrd="0" destOrd="0" presId="urn:microsoft.com/office/officeart/2005/8/layout/process4"/>
    <dgm:cxn modelId="{E096CBED-139F-4C9A-B2BC-DC9742B6F7F0}" type="presParOf" srcId="{DB4AA0E3-3DCD-44B3-984A-82266468F709}" destId="{EB50EC34-0628-411D-B663-410EF340E28B}" srcOrd="1" destOrd="0" presId="urn:microsoft.com/office/officeart/2005/8/layout/process4"/>
    <dgm:cxn modelId="{E834ED35-3557-4D72-BF00-BE41B64C4AEE}" type="presParOf" srcId="{DB4AA0E3-3DCD-44B3-984A-82266468F709}" destId="{248B0F00-CE14-4C8E-BCB9-01FBDC6A6095}" srcOrd="2" destOrd="0" presId="urn:microsoft.com/office/officeart/2005/8/layout/process4"/>
    <dgm:cxn modelId="{C2FE17C5-F96C-42FE-8D53-EDCD78AB17D8}" type="presParOf" srcId="{248B0F00-CE14-4C8E-BCB9-01FBDC6A6095}" destId="{1656B5F3-8CE7-4B75-AD60-DCB44EB4FF30}" srcOrd="0" destOrd="0" presId="urn:microsoft.com/office/officeart/2005/8/layout/process4"/>
    <dgm:cxn modelId="{5CAC45ED-4F36-469A-9906-173F19C1B97E}" type="presParOf" srcId="{998613EA-CEDA-406A-ABCB-9B46DCD4DA94}" destId="{6FDEB88B-2CDC-4B0F-96F8-D2766B8AF799}" srcOrd="1" destOrd="0" presId="urn:microsoft.com/office/officeart/2005/8/layout/process4"/>
    <dgm:cxn modelId="{B772B77E-BCE0-4819-8B1A-7250BCD838A8}" type="presParOf" srcId="{998613EA-CEDA-406A-ABCB-9B46DCD4DA94}" destId="{AB5F141D-5C5D-49BF-927A-B3729E1ECA3F}" srcOrd="2" destOrd="0" presId="urn:microsoft.com/office/officeart/2005/8/layout/process4"/>
    <dgm:cxn modelId="{582EA15B-E15F-459E-9B26-2CD6DBCE2A31}" type="presParOf" srcId="{AB5F141D-5C5D-49BF-927A-B3729E1ECA3F}" destId="{4A0AEA07-0B34-467E-8AE2-C33BF8AD0748}" srcOrd="0" destOrd="0" presId="urn:microsoft.com/office/officeart/2005/8/layout/process4"/>
    <dgm:cxn modelId="{63D9946F-02EB-44E7-A2B9-D11B21E153DF}" type="presParOf" srcId="{998613EA-CEDA-406A-ABCB-9B46DCD4DA94}" destId="{FF520710-0BEA-4EDA-80C2-1E0ED9622F9D}" srcOrd="3" destOrd="0" presId="urn:microsoft.com/office/officeart/2005/8/layout/process4"/>
    <dgm:cxn modelId="{DF7C0A09-6323-4286-8237-8147693024F9}" type="presParOf" srcId="{998613EA-CEDA-406A-ABCB-9B46DCD4DA94}" destId="{C07314DC-64A1-43B7-B965-CE61AB7040A2}" srcOrd="4" destOrd="0" presId="urn:microsoft.com/office/officeart/2005/8/layout/process4"/>
    <dgm:cxn modelId="{D7D5D3B9-9B4D-4C7D-9ED1-4DA5CDDA1185}" type="presParOf" srcId="{C07314DC-64A1-43B7-B965-CE61AB7040A2}" destId="{7DE202FF-15FD-4C07-87EB-975E95025B39}" srcOrd="0" destOrd="0" presId="urn:microsoft.com/office/officeart/2005/8/layout/process4"/>
    <dgm:cxn modelId="{82F43CFE-E6FC-4C0C-A60A-7D4236EA4C23}" type="presParOf" srcId="{998613EA-CEDA-406A-ABCB-9B46DCD4DA94}" destId="{5D31EDB8-FA5D-403C-BA82-A29601B619D1}" srcOrd="5" destOrd="0" presId="urn:microsoft.com/office/officeart/2005/8/layout/process4"/>
    <dgm:cxn modelId="{89B54E32-E51D-4B96-9FC5-5E6E353C5AAD}" type="presParOf" srcId="{998613EA-CEDA-406A-ABCB-9B46DCD4DA94}" destId="{DDE10513-E2BB-4B2B-9FEE-A79C3FDDB882}" srcOrd="6" destOrd="0" presId="urn:microsoft.com/office/officeart/2005/8/layout/process4"/>
    <dgm:cxn modelId="{F224DA64-18BD-428A-861C-D5138ED0AE10}" type="presParOf" srcId="{DDE10513-E2BB-4B2B-9FEE-A79C3FDDB882}" destId="{9AFDA66C-CF0A-47B0-B05A-413715054AEE}" srcOrd="0" destOrd="0" presId="urn:microsoft.com/office/officeart/2005/8/layout/process4"/>
    <dgm:cxn modelId="{0C91CDA2-BF1F-4AEB-8C13-7526915832C7}" type="presParOf" srcId="{DDE10513-E2BB-4B2B-9FEE-A79C3FDDB882}" destId="{F365437C-5B2A-442C-8627-50EBFC0DFD3F}" srcOrd="1" destOrd="0" presId="urn:microsoft.com/office/officeart/2005/8/layout/process4"/>
    <dgm:cxn modelId="{D322F1C9-FD7A-4BCC-9D1C-3138DB309FD2}" type="presParOf" srcId="{DDE10513-E2BB-4B2B-9FEE-A79C3FDDB882}" destId="{24689605-5271-4633-B092-95455D5A6A4C}" srcOrd="2" destOrd="0" presId="urn:microsoft.com/office/officeart/2005/8/layout/process4"/>
    <dgm:cxn modelId="{7808DB65-2B26-494E-94EF-8E67391ABEED}" type="presParOf" srcId="{24689605-5271-4633-B092-95455D5A6A4C}" destId="{9B3B647C-1F3D-42AB-A6A3-1754AA8536D3}" srcOrd="0" destOrd="0" presId="urn:microsoft.com/office/officeart/2005/8/layout/process4"/>
    <dgm:cxn modelId="{12B47D27-FD69-4441-B375-0AC00A5FF605}" type="presParOf" srcId="{24689605-5271-4633-B092-95455D5A6A4C}" destId="{9A3BEBA1-E04E-4106-B1AC-83953E9F677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C3AD6-4B6D-47EC-9039-12BB22C84927}">
      <dsp:nvSpPr>
        <dsp:cNvPr id="0" name=""/>
        <dsp:cNvSpPr/>
      </dsp:nvSpPr>
      <dsp:spPr>
        <a:xfrm>
          <a:off x="0" y="5115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98D612-1686-4D66-9BBF-0E9154E9C5CA}">
      <dsp:nvSpPr>
        <dsp:cNvPr id="0" name=""/>
        <dsp:cNvSpPr/>
      </dsp:nvSpPr>
      <dsp:spPr>
        <a:xfrm>
          <a:off x="406400" y="68733"/>
          <a:ext cx="5689600" cy="88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Embarazos precoces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err="1" smtClean="0">
              <a:solidFill>
                <a:schemeClr val="tx1"/>
              </a:solidFill>
            </a:rPr>
            <a:t>Combinacion</a:t>
          </a:r>
          <a:r>
            <a:rPr lang="es-EC" sz="3000" kern="1200" dirty="0" smtClean="0">
              <a:solidFill>
                <a:schemeClr val="tx1"/>
              </a:solidFill>
            </a:rPr>
            <a:t> de normas:</a:t>
          </a:r>
          <a:endParaRPr lang="es-EC" sz="3000" kern="1200" dirty="0">
            <a:solidFill>
              <a:schemeClr val="tx1"/>
            </a:solidFill>
          </a:endParaRPr>
        </a:p>
      </dsp:txBody>
      <dsp:txXfrm>
        <a:off x="449631" y="111964"/>
        <a:ext cx="5603138" cy="799138"/>
      </dsp:txXfrm>
    </dsp:sp>
    <dsp:sp modelId="{39CE101A-03B7-4942-89BD-787E2887D6B2}">
      <dsp:nvSpPr>
        <dsp:cNvPr id="0" name=""/>
        <dsp:cNvSpPr/>
      </dsp:nvSpPr>
      <dsp:spPr>
        <a:xfrm>
          <a:off x="0" y="18723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9F4547-E6B8-4323-AF6A-F0F7FBB25AFB}">
      <dsp:nvSpPr>
        <dsp:cNvPr id="0" name=""/>
        <dsp:cNvSpPr/>
      </dsp:nvSpPr>
      <dsp:spPr>
        <a:xfrm>
          <a:off x="406400" y="1429533"/>
          <a:ext cx="5689600" cy="885600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Asegurar programas</a:t>
          </a:r>
        </a:p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 de educación sexual</a:t>
          </a:r>
          <a:endParaRPr lang="es-EC" sz="3000" kern="1200" dirty="0">
            <a:solidFill>
              <a:schemeClr val="tx1"/>
            </a:solidFill>
          </a:endParaRPr>
        </a:p>
      </dsp:txBody>
      <dsp:txXfrm>
        <a:off x="449631" y="1472764"/>
        <a:ext cx="5603138" cy="799138"/>
      </dsp:txXfrm>
    </dsp:sp>
    <dsp:sp modelId="{928E063C-1744-4570-ADDF-93EE7BF8BD54}">
      <dsp:nvSpPr>
        <dsp:cNvPr id="0" name=""/>
        <dsp:cNvSpPr/>
      </dsp:nvSpPr>
      <dsp:spPr>
        <a:xfrm>
          <a:off x="0" y="32331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930462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DA516E-38F4-4CEB-835A-D5EE0B6C25D8}">
      <dsp:nvSpPr>
        <dsp:cNvPr id="0" name=""/>
        <dsp:cNvSpPr/>
      </dsp:nvSpPr>
      <dsp:spPr>
        <a:xfrm>
          <a:off x="406400" y="2790333"/>
          <a:ext cx="5689600" cy="885600"/>
        </a:xfrm>
        <a:prstGeom prst="roundRect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Brindar respaldo</a:t>
          </a:r>
          <a:endParaRPr lang="es-EC" sz="3000" kern="1200" dirty="0">
            <a:solidFill>
              <a:schemeClr val="tx1"/>
            </a:solidFill>
          </a:endParaRPr>
        </a:p>
      </dsp:txBody>
      <dsp:txXfrm>
        <a:off x="449631" y="2833564"/>
        <a:ext cx="5603138" cy="799138"/>
      </dsp:txXfrm>
    </dsp:sp>
    <dsp:sp modelId="{652C3F95-C0F3-48A8-9675-DDC34B8428AE}">
      <dsp:nvSpPr>
        <dsp:cNvPr id="0" name=""/>
        <dsp:cNvSpPr/>
      </dsp:nvSpPr>
      <dsp:spPr>
        <a:xfrm>
          <a:off x="0" y="45939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93603-3B5B-4854-B3DA-E161066135F2}">
      <dsp:nvSpPr>
        <dsp:cNvPr id="0" name=""/>
        <dsp:cNvSpPr/>
      </dsp:nvSpPr>
      <dsp:spPr>
        <a:xfrm>
          <a:off x="406400" y="4151133"/>
          <a:ext cx="5689600" cy="885600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Vincular servicios consejería </a:t>
          </a:r>
        </a:p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y anticoncepción</a:t>
          </a:r>
          <a:endParaRPr lang="es-EC" sz="3000" kern="1200" dirty="0">
            <a:solidFill>
              <a:schemeClr val="tx1"/>
            </a:solidFill>
          </a:endParaRPr>
        </a:p>
      </dsp:txBody>
      <dsp:txXfrm>
        <a:off x="449631" y="4194364"/>
        <a:ext cx="5603138" cy="79913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F16C9-FC8C-48F3-8017-DF97B5E5590A}">
      <dsp:nvSpPr>
        <dsp:cNvPr id="0" name=""/>
        <dsp:cNvSpPr/>
      </dsp:nvSpPr>
      <dsp:spPr>
        <a:xfrm>
          <a:off x="0" y="3456007"/>
          <a:ext cx="8128000" cy="226751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kern="1200" dirty="0" smtClean="0">
              <a:solidFill>
                <a:schemeClr val="tx1"/>
              </a:solidFill>
            </a:rPr>
            <a:t>Proporcionar consejos individualizados</a:t>
          </a:r>
          <a:endParaRPr lang="es-EC" sz="2900" kern="1200" dirty="0">
            <a:solidFill>
              <a:schemeClr val="tx1"/>
            </a:solidFill>
          </a:endParaRPr>
        </a:p>
      </dsp:txBody>
      <dsp:txXfrm>
        <a:off x="0" y="3456007"/>
        <a:ext cx="8128000" cy="1224458"/>
      </dsp:txXfrm>
    </dsp:sp>
    <dsp:sp modelId="{FF90368B-9F8E-450F-AB5C-EE85DCA34A5C}">
      <dsp:nvSpPr>
        <dsp:cNvPr id="0" name=""/>
        <dsp:cNvSpPr/>
      </dsp:nvSpPr>
      <dsp:spPr>
        <a:xfrm>
          <a:off x="0" y="4635114"/>
          <a:ext cx="4064000" cy="104305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>
              <a:solidFill>
                <a:schemeClr val="tx1"/>
              </a:solidFill>
            </a:rPr>
            <a:t>Adaptados a su riesgo y situación</a:t>
          </a:r>
          <a:endParaRPr lang="es-EC" sz="2400" kern="1200" dirty="0">
            <a:solidFill>
              <a:schemeClr val="tx1"/>
            </a:solidFill>
          </a:endParaRPr>
        </a:p>
      </dsp:txBody>
      <dsp:txXfrm>
        <a:off x="0" y="4635114"/>
        <a:ext cx="4064000" cy="1043056"/>
      </dsp:txXfrm>
    </dsp:sp>
    <dsp:sp modelId="{AB2458FB-12E9-469D-B0B3-9681FCE014DB}">
      <dsp:nvSpPr>
        <dsp:cNvPr id="0" name=""/>
        <dsp:cNvSpPr/>
      </dsp:nvSpPr>
      <dsp:spPr>
        <a:xfrm>
          <a:off x="4064000" y="4635114"/>
          <a:ext cx="4064000" cy="1043056"/>
        </a:xfrm>
        <a:prstGeom prst="rect">
          <a:avLst/>
        </a:prstGeom>
        <a:solidFill>
          <a:schemeClr val="accent5">
            <a:tint val="40000"/>
            <a:alpha val="90000"/>
            <a:hueOff val="-2463918"/>
            <a:satOff val="-4272"/>
            <a:lumOff val="-43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>
              <a:solidFill>
                <a:schemeClr val="tx1"/>
              </a:solidFill>
            </a:rPr>
            <a:t>Empatía, confidencialidad, apoyo y actitud no juzgadora</a:t>
          </a:r>
          <a:endParaRPr lang="es-EC" sz="2400" kern="1200" dirty="0">
            <a:solidFill>
              <a:schemeClr val="tx1"/>
            </a:solidFill>
          </a:endParaRPr>
        </a:p>
      </dsp:txBody>
      <dsp:txXfrm>
        <a:off x="4064000" y="4635114"/>
        <a:ext cx="4064000" cy="1043056"/>
      </dsp:txXfrm>
    </dsp:sp>
    <dsp:sp modelId="{E25C217F-F386-41D4-8BE4-5273067C9FC7}">
      <dsp:nvSpPr>
        <dsp:cNvPr id="0" name=""/>
        <dsp:cNvSpPr/>
      </dsp:nvSpPr>
      <dsp:spPr>
        <a:xfrm rot="10800000">
          <a:off x="0" y="2582"/>
          <a:ext cx="8128000" cy="3487437"/>
        </a:xfrm>
        <a:prstGeom prst="upArrowCallou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b="1" kern="1200" dirty="0" smtClean="0">
              <a:solidFill>
                <a:schemeClr val="tx1"/>
              </a:solidFill>
            </a:rPr>
            <a:t>Identificar actitudes, conocimientos y habilidades adecuadas a la edad</a:t>
          </a:r>
          <a:endParaRPr lang="es-EC" sz="2900" b="1" kern="1200" dirty="0">
            <a:solidFill>
              <a:schemeClr val="tx1"/>
            </a:solidFill>
          </a:endParaRPr>
        </a:p>
      </dsp:txBody>
      <dsp:txXfrm rot="-10800000">
        <a:off x="0" y="2582"/>
        <a:ext cx="8128000" cy="1224090"/>
      </dsp:txXfrm>
    </dsp:sp>
    <dsp:sp modelId="{D354D8C2-7010-4FA3-96CF-4C01A94963F1}">
      <dsp:nvSpPr>
        <dsp:cNvPr id="0" name=""/>
        <dsp:cNvSpPr/>
      </dsp:nvSpPr>
      <dsp:spPr>
        <a:xfrm>
          <a:off x="0" y="1226672"/>
          <a:ext cx="4064000" cy="1042743"/>
        </a:xfrm>
        <a:prstGeom prst="rect">
          <a:avLst/>
        </a:prstGeom>
        <a:solidFill>
          <a:schemeClr val="accent5">
            <a:tint val="40000"/>
            <a:alpha val="90000"/>
            <a:hueOff val="-4927836"/>
            <a:satOff val="-8544"/>
            <a:lumOff val="-85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>
              <a:solidFill>
                <a:schemeClr val="tx1"/>
              </a:solidFill>
            </a:rPr>
            <a:t>Información escolar y familiar</a:t>
          </a:r>
          <a:endParaRPr lang="es-EC" sz="2400" kern="1200" dirty="0">
            <a:solidFill>
              <a:schemeClr val="tx1"/>
            </a:solidFill>
          </a:endParaRPr>
        </a:p>
      </dsp:txBody>
      <dsp:txXfrm>
        <a:off x="0" y="1226672"/>
        <a:ext cx="4064000" cy="1042743"/>
      </dsp:txXfrm>
    </dsp:sp>
    <dsp:sp modelId="{FE601FE8-9375-4E58-BE3E-BC8E6819BAA5}">
      <dsp:nvSpPr>
        <dsp:cNvPr id="0" name=""/>
        <dsp:cNvSpPr/>
      </dsp:nvSpPr>
      <dsp:spPr>
        <a:xfrm>
          <a:off x="4064000" y="1226672"/>
          <a:ext cx="4064000" cy="1042743"/>
        </a:xfrm>
        <a:prstGeom prst="rect">
          <a:avLst/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>
              <a:solidFill>
                <a:schemeClr val="tx1"/>
              </a:solidFill>
            </a:rPr>
            <a:t>Recursos sociales de salud</a:t>
          </a:r>
          <a:endParaRPr lang="es-EC" sz="2400" kern="1200" dirty="0">
            <a:solidFill>
              <a:schemeClr val="tx1"/>
            </a:solidFill>
          </a:endParaRPr>
        </a:p>
      </dsp:txBody>
      <dsp:txXfrm>
        <a:off x="4064000" y="1226672"/>
        <a:ext cx="4064000" cy="10427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C3AD6-4B6D-47EC-9039-12BB22C84927}">
      <dsp:nvSpPr>
        <dsp:cNvPr id="0" name=""/>
        <dsp:cNvSpPr/>
      </dsp:nvSpPr>
      <dsp:spPr>
        <a:xfrm>
          <a:off x="0" y="989613"/>
          <a:ext cx="81280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98D612-1686-4D66-9BBF-0E9154E9C5CA}">
      <dsp:nvSpPr>
        <dsp:cNvPr id="0" name=""/>
        <dsp:cNvSpPr/>
      </dsp:nvSpPr>
      <dsp:spPr>
        <a:xfrm>
          <a:off x="406400" y="487773"/>
          <a:ext cx="5689600" cy="10036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400" kern="1200" dirty="0" smtClean="0">
              <a:solidFill>
                <a:schemeClr val="tx1"/>
              </a:solidFill>
            </a:rPr>
            <a:t>No saben donde conseguirlos</a:t>
          </a:r>
          <a:endParaRPr lang="es-EC" sz="3400" kern="1200" dirty="0">
            <a:solidFill>
              <a:schemeClr val="tx1"/>
            </a:solidFill>
          </a:endParaRPr>
        </a:p>
      </dsp:txBody>
      <dsp:txXfrm>
        <a:off x="455396" y="536769"/>
        <a:ext cx="5591608" cy="905688"/>
      </dsp:txXfrm>
    </dsp:sp>
    <dsp:sp modelId="{39CE101A-03B7-4942-89BD-787E2887D6B2}">
      <dsp:nvSpPr>
        <dsp:cNvPr id="0" name=""/>
        <dsp:cNvSpPr/>
      </dsp:nvSpPr>
      <dsp:spPr>
        <a:xfrm>
          <a:off x="0" y="2531853"/>
          <a:ext cx="81280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9F4547-E6B8-4323-AF6A-F0F7FBB25AFB}">
      <dsp:nvSpPr>
        <dsp:cNvPr id="0" name=""/>
        <dsp:cNvSpPr/>
      </dsp:nvSpPr>
      <dsp:spPr>
        <a:xfrm>
          <a:off x="406400" y="2030013"/>
          <a:ext cx="5689600" cy="1003680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400" kern="1200" dirty="0" smtClean="0">
              <a:solidFill>
                <a:schemeClr val="tx1"/>
              </a:solidFill>
            </a:rPr>
            <a:t>No</a:t>
          </a:r>
          <a:r>
            <a:rPr lang="es-EC" sz="3400" kern="1200" baseline="0" dirty="0" smtClean="0">
              <a:solidFill>
                <a:schemeClr val="tx1"/>
              </a:solidFill>
            </a:rPr>
            <a:t> saben como usarlos</a:t>
          </a:r>
          <a:endParaRPr lang="es-EC" sz="3400" kern="1200" dirty="0">
            <a:solidFill>
              <a:schemeClr val="tx1"/>
            </a:solidFill>
          </a:endParaRPr>
        </a:p>
      </dsp:txBody>
      <dsp:txXfrm>
        <a:off x="455396" y="2079009"/>
        <a:ext cx="5591608" cy="905688"/>
      </dsp:txXfrm>
    </dsp:sp>
    <dsp:sp modelId="{928E063C-1744-4570-ADDF-93EE7BF8BD54}">
      <dsp:nvSpPr>
        <dsp:cNvPr id="0" name=""/>
        <dsp:cNvSpPr/>
      </dsp:nvSpPr>
      <dsp:spPr>
        <a:xfrm>
          <a:off x="0" y="4074093"/>
          <a:ext cx="81280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DA516E-38F4-4CEB-835A-D5EE0B6C25D8}">
      <dsp:nvSpPr>
        <dsp:cNvPr id="0" name=""/>
        <dsp:cNvSpPr/>
      </dsp:nvSpPr>
      <dsp:spPr>
        <a:xfrm>
          <a:off x="406400" y="3572253"/>
          <a:ext cx="5689600" cy="1003680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400" kern="1200" dirty="0" smtClean="0">
              <a:solidFill>
                <a:schemeClr val="tx1"/>
              </a:solidFill>
            </a:rPr>
            <a:t>Información exacta</a:t>
          </a:r>
          <a:endParaRPr lang="es-EC" sz="3400" kern="1200" dirty="0">
            <a:solidFill>
              <a:schemeClr val="tx1"/>
            </a:solidFill>
          </a:endParaRPr>
        </a:p>
      </dsp:txBody>
      <dsp:txXfrm>
        <a:off x="455396" y="3621249"/>
        <a:ext cx="5591608" cy="9056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C3AD6-4B6D-47EC-9039-12BB22C84927}">
      <dsp:nvSpPr>
        <dsp:cNvPr id="0" name=""/>
        <dsp:cNvSpPr/>
      </dsp:nvSpPr>
      <dsp:spPr>
        <a:xfrm>
          <a:off x="0" y="787293"/>
          <a:ext cx="8128000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98D612-1686-4D66-9BBF-0E9154E9C5CA}">
      <dsp:nvSpPr>
        <dsp:cNvPr id="0" name=""/>
        <dsp:cNvSpPr/>
      </dsp:nvSpPr>
      <dsp:spPr>
        <a:xfrm>
          <a:off x="406400" y="226413"/>
          <a:ext cx="5689600" cy="1121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800" kern="1200" dirty="0" smtClean="0">
              <a:solidFill>
                <a:schemeClr val="tx1"/>
              </a:solidFill>
            </a:rPr>
            <a:t>Resistencia a suministrar </a:t>
          </a:r>
        </a:p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800" kern="1200" dirty="0" smtClean="0">
              <a:solidFill>
                <a:schemeClr val="tx1"/>
              </a:solidFill>
            </a:rPr>
            <a:t>anticonceptivos</a:t>
          </a:r>
          <a:endParaRPr lang="es-EC" sz="3800" kern="1200" dirty="0">
            <a:solidFill>
              <a:schemeClr val="tx1"/>
            </a:solidFill>
          </a:endParaRPr>
        </a:p>
      </dsp:txBody>
      <dsp:txXfrm>
        <a:off x="461160" y="281173"/>
        <a:ext cx="5580080" cy="1012240"/>
      </dsp:txXfrm>
    </dsp:sp>
    <dsp:sp modelId="{39CE101A-03B7-4942-89BD-787E2887D6B2}">
      <dsp:nvSpPr>
        <dsp:cNvPr id="0" name=""/>
        <dsp:cNvSpPr/>
      </dsp:nvSpPr>
      <dsp:spPr>
        <a:xfrm>
          <a:off x="0" y="2510973"/>
          <a:ext cx="8128000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9F4547-E6B8-4323-AF6A-F0F7FBB25AFB}">
      <dsp:nvSpPr>
        <dsp:cNvPr id="0" name=""/>
        <dsp:cNvSpPr/>
      </dsp:nvSpPr>
      <dsp:spPr>
        <a:xfrm>
          <a:off x="406400" y="1950093"/>
          <a:ext cx="5689600" cy="112176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800" kern="1200" smtClean="0">
              <a:solidFill>
                <a:schemeClr val="tx1"/>
              </a:solidFill>
            </a:rPr>
            <a:t>Involucrar a la comunidad</a:t>
          </a:r>
          <a:endParaRPr lang="es-EC" sz="3800" kern="1200" dirty="0">
            <a:solidFill>
              <a:schemeClr val="tx1"/>
            </a:solidFill>
          </a:endParaRPr>
        </a:p>
      </dsp:txBody>
      <dsp:txXfrm>
        <a:off x="461160" y="2004853"/>
        <a:ext cx="5580080" cy="1012240"/>
      </dsp:txXfrm>
    </dsp:sp>
    <dsp:sp modelId="{928E063C-1744-4570-ADDF-93EE7BF8BD54}">
      <dsp:nvSpPr>
        <dsp:cNvPr id="0" name=""/>
        <dsp:cNvSpPr/>
      </dsp:nvSpPr>
      <dsp:spPr>
        <a:xfrm>
          <a:off x="0" y="4234653"/>
          <a:ext cx="8128000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DA516E-38F4-4CEB-835A-D5EE0B6C25D8}">
      <dsp:nvSpPr>
        <dsp:cNvPr id="0" name=""/>
        <dsp:cNvSpPr/>
      </dsp:nvSpPr>
      <dsp:spPr>
        <a:xfrm>
          <a:off x="406400" y="3673773"/>
          <a:ext cx="5689600" cy="112176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800" kern="1200" smtClean="0">
              <a:solidFill>
                <a:schemeClr val="tx1"/>
              </a:solidFill>
            </a:rPr>
            <a:t>Obtener apoyo</a:t>
          </a:r>
          <a:endParaRPr lang="es-EC" sz="3800" kern="1200" dirty="0">
            <a:solidFill>
              <a:schemeClr val="tx1"/>
            </a:solidFill>
          </a:endParaRPr>
        </a:p>
      </dsp:txBody>
      <dsp:txXfrm>
        <a:off x="461160" y="3728533"/>
        <a:ext cx="5580080" cy="10122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C3AD6-4B6D-47EC-9039-12BB22C84927}">
      <dsp:nvSpPr>
        <dsp:cNvPr id="0" name=""/>
        <dsp:cNvSpPr/>
      </dsp:nvSpPr>
      <dsp:spPr>
        <a:xfrm>
          <a:off x="0" y="1141353"/>
          <a:ext cx="8128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98D612-1686-4D66-9BBF-0E9154E9C5CA}">
      <dsp:nvSpPr>
        <dsp:cNvPr id="0" name=""/>
        <dsp:cNvSpPr/>
      </dsp:nvSpPr>
      <dsp:spPr>
        <a:xfrm>
          <a:off x="406400" y="683793"/>
          <a:ext cx="5689600" cy="9151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100" kern="1200" dirty="0" smtClean="0">
              <a:solidFill>
                <a:schemeClr val="tx1"/>
              </a:solidFill>
            </a:rPr>
            <a:t>Estigma social y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100" kern="1200" dirty="0" smtClean="0">
              <a:solidFill>
                <a:schemeClr val="tx1"/>
              </a:solidFill>
            </a:rPr>
            <a:t> juzgamiento</a:t>
          </a:r>
          <a:endParaRPr lang="es-EC" sz="3100" kern="1200" dirty="0">
            <a:solidFill>
              <a:schemeClr val="tx1"/>
            </a:solidFill>
          </a:endParaRPr>
        </a:p>
      </dsp:txBody>
      <dsp:txXfrm>
        <a:off x="451072" y="728465"/>
        <a:ext cx="5600256" cy="825776"/>
      </dsp:txXfrm>
    </dsp:sp>
    <dsp:sp modelId="{39CE101A-03B7-4942-89BD-787E2887D6B2}">
      <dsp:nvSpPr>
        <dsp:cNvPr id="0" name=""/>
        <dsp:cNvSpPr/>
      </dsp:nvSpPr>
      <dsp:spPr>
        <a:xfrm>
          <a:off x="0" y="2547513"/>
          <a:ext cx="8128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9F4547-E6B8-4323-AF6A-F0F7FBB25AFB}">
      <dsp:nvSpPr>
        <dsp:cNvPr id="0" name=""/>
        <dsp:cNvSpPr/>
      </dsp:nvSpPr>
      <dsp:spPr>
        <a:xfrm>
          <a:off x="406400" y="2089953"/>
          <a:ext cx="5689600" cy="915120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100" kern="1200" dirty="0" smtClean="0">
              <a:solidFill>
                <a:schemeClr val="tx1"/>
              </a:solidFill>
            </a:rPr>
            <a:t>Provisión de servicios</a:t>
          </a:r>
          <a:endParaRPr lang="es-EC" sz="3100" kern="1200" dirty="0">
            <a:solidFill>
              <a:schemeClr val="tx1"/>
            </a:solidFill>
          </a:endParaRPr>
        </a:p>
      </dsp:txBody>
      <dsp:txXfrm>
        <a:off x="451072" y="2134625"/>
        <a:ext cx="5600256" cy="825776"/>
      </dsp:txXfrm>
    </dsp:sp>
    <dsp:sp modelId="{928E063C-1744-4570-ADDF-93EE7BF8BD54}">
      <dsp:nvSpPr>
        <dsp:cNvPr id="0" name=""/>
        <dsp:cNvSpPr/>
      </dsp:nvSpPr>
      <dsp:spPr>
        <a:xfrm>
          <a:off x="0" y="3953673"/>
          <a:ext cx="8128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DA516E-38F4-4CEB-835A-D5EE0B6C25D8}">
      <dsp:nvSpPr>
        <dsp:cNvPr id="0" name=""/>
        <dsp:cNvSpPr/>
      </dsp:nvSpPr>
      <dsp:spPr>
        <a:xfrm>
          <a:off x="406400" y="3496113"/>
          <a:ext cx="5689600" cy="915120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100" kern="1200" dirty="0" smtClean="0">
              <a:solidFill>
                <a:schemeClr val="tx1"/>
              </a:solidFill>
            </a:rPr>
            <a:t>Amigable y atender necesidades</a:t>
          </a:r>
          <a:endParaRPr lang="es-EC" sz="3100" kern="1200" dirty="0">
            <a:solidFill>
              <a:schemeClr val="tx1"/>
            </a:solidFill>
          </a:endParaRPr>
        </a:p>
      </dsp:txBody>
      <dsp:txXfrm>
        <a:off x="451072" y="3540785"/>
        <a:ext cx="5600256" cy="8257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C3AD6-4B6D-47EC-9039-12BB22C84927}">
      <dsp:nvSpPr>
        <dsp:cNvPr id="0" name=""/>
        <dsp:cNvSpPr/>
      </dsp:nvSpPr>
      <dsp:spPr>
        <a:xfrm>
          <a:off x="0" y="1242513"/>
          <a:ext cx="8128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98D612-1686-4D66-9BBF-0E9154E9C5CA}">
      <dsp:nvSpPr>
        <dsp:cNvPr id="0" name=""/>
        <dsp:cNvSpPr/>
      </dsp:nvSpPr>
      <dsp:spPr>
        <a:xfrm>
          <a:off x="406400" y="814473"/>
          <a:ext cx="5689600" cy="8560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kern="1200" dirty="0" smtClean="0">
              <a:solidFill>
                <a:schemeClr val="tx1"/>
              </a:solidFill>
            </a:rPr>
            <a:t>Impotencia ante </a:t>
          </a:r>
          <a:r>
            <a:rPr lang="es-EC" sz="2900" kern="1200" dirty="0" err="1" smtClean="0">
              <a:solidFill>
                <a:schemeClr val="tx1"/>
              </a:solidFill>
            </a:rPr>
            <a:t>coección</a:t>
          </a:r>
          <a:r>
            <a:rPr lang="es-EC" sz="2900" kern="1200" dirty="0" smtClean="0">
              <a:solidFill>
                <a:schemeClr val="tx1"/>
              </a:solidFill>
            </a:rPr>
            <a:t> sexual</a:t>
          </a:r>
          <a:endParaRPr lang="es-EC" sz="2900" kern="1200" dirty="0">
            <a:solidFill>
              <a:schemeClr val="tx1"/>
            </a:solidFill>
          </a:endParaRPr>
        </a:p>
      </dsp:txBody>
      <dsp:txXfrm>
        <a:off x="448190" y="856263"/>
        <a:ext cx="5606020" cy="772500"/>
      </dsp:txXfrm>
    </dsp:sp>
    <dsp:sp modelId="{39CE101A-03B7-4942-89BD-787E2887D6B2}">
      <dsp:nvSpPr>
        <dsp:cNvPr id="0" name=""/>
        <dsp:cNvSpPr/>
      </dsp:nvSpPr>
      <dsp:spPr>
        <a:xfrm>
          <a:off x="0" y="2557953"/>
          <a:ext cx="8128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7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9F4547-E6B8-4323-AF6A-F0F7FBB25AFB}">
      <dsp:nvSpPr>
        <dsp:cNvPr id="0" name=""/>
        <dsp:cNvSpPr/>
      </dsp:nvSpPr>
      <dsp:spPr>
        <a:xfrm>
          <a:off x="406400" y="2129913"/>
          <a:ext cx="5689600" cy="856080"/>
        </a:xfrm>
        <a:prstGeom prst="roundRect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kern="1200" dirty="0" smtClean="0">
              <a:solidFill>
                <a:schemeClr val="tx1"/>
              </a:solidFill>
            </a:rPr>
            <a:t>Empoderar para tener asistencia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kern="1200" dirty="0" smtClean="0">
              <a:solidFill>
                <a:schemeClr val="tx1"/>
              </a:solidFill>
            </a:rPr>
            <a:t>eficaz</a:t>
          </a:r>
          <a:endParaRPr lang="es-EC" sz="2900" kern="1200" dirty="0">
            <a:solidFill>
              <a:schemeClr val="tx1"/>
            </a:solidFill>
          </a:endParaRPr>
        </a:p>
      </dsp:txBody>
      <dsp:txXfrm>
        <a:off x="448190" y="2171703"/>
        <a:ext cx="5606020" cy="772500"/>
      </dsp:txXfrm>
    </dsp:sp>
    <dsp:sp modelId="{928E063C-1744-4570-ADDF-93EE7BF8BD54}">
      <dsp:nvSpPr>
        <dsp:cNvPr id="0" name=""/>
        <dsp:cNvSpPr/>
      </dsp:nvSpPr>
      <dsp:spPr>
        <a:xfrm>
          <a:off x="0" y="3873393"/>
          <a:ext cx="8128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DA516E-38F4-4CEB-835A-D5EE0B6C25D8}">
      <dsp:nvSpPr>
        <dsp:cNvPr id="0" name=""/>
        <dsp:cNvSpPr/>
      </dsp:nvSpPr>
      <dsp:spPr>
        <a:xfrm>
          <a:off x="406400" y="3445353"/>
          <a:ext cx="5689600" cy="856080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kern="1200" dirty="0" smtClean="0">
              <a:solidFill>
                <a:schemeClr val="tx1"/>
              </a:solidFill>
            </a:rPr>
            <a:t>Apoyo social mediante programas</a:t>
          </a:r>
          <a:endParaRPr lang="es-EC" sz="2900" kern="1200" dirty="0">
            <a:solidFill>
              <a:schemeClr val="tx1"/>
            </a:solidFill>
          </a:endParaRPr>
        </a:p>
      </dsp:txBody>
      <dsp:txXfrm>
        <a:off x="448190" y="3487143"/>
        <a:ext cx="5606020" cy="7725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C3AD6-4B6D-47EC-9039-12BB22C84927}">
      <dsp:nvSpPr>
        <dsp:cNvPr id="0" name=""/>
        <dsp:cNvSpPr/>
      </dsp:nvSpPr>
      <dsp:spPr>
        <a:xfrm>
          <a:off x="0" y="5115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98D612-1686-4D66-9BBF-0E9154E9C5CA}">
      <dsp:nvSpPr>
        <dsp:cNvPr id="0" name=""/>
        <dsp:cNvSpPr/>
      </dsp:nvSpPr>
      <dsp:spPr>
        <a:xfrm>
          <a:off x="406400" y="68733"/>
          <a:ext cx="5689600" cy="88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Gran cantidad de información sin</a:t>
          </a:r>
        </a:p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Asimilar.</a:t>
          </a:r>
          <a:endParaRPr lang="es-EC" sz="3000" kern="1200" dirty="0">
            <a:solidFill>
              <a:schemeClr val="tx1"/>
            </a:solidFill>
          </a:endParaRPr>
        </a:p>
      </dsp:txBody>
      <dsp:txXfrm>
        <a:off x="449631" y="111964"/>
        <a:ext cx="5603138" cy="799138"/>
      </dsp:txXfrm>
    </dsp:sp>
    <dsp:sp modelId="{39CE101A-03B7-4942-89BD-787E2887D6B2}">
      <dsp:nvSpPr>
        <dsp:cNvPr id="0" name=""/>
        <dsp:cNvSpPr/>
      </dsp:nvSpPr>
      <dsp:spPr>
        <a:xfrm>
          <a:off x="0" y="18723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9F4547-E6B8-4323-AF6A-F0F7FBB25AFB}">
      <dsp:nvSpPr>
        <dsp:cNvPr id="0" name=""/>
        <dsp:cNvSpPr/>
      </dsp:nvSpPr>
      <dsp:spPr>
        <a:xfrm>
          <a:off x="406400" y="1429533"/>
          <a:ext cx="5689600" cy="885600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Ignorancia a utilizar métodos</a:t>
          </a:r>
        </a:p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De anticoncepción.</a:t>
          </a:r>
          <a:endParaRPr lang="es-EC" sz="3000" kern="1200" dirty="0">
            <a:solidFill>
              <a:schemeClr val="tx1"/>
            </a:solidFill>
          </a:endParaRPr>
        </a:p>
      </dsp:txBody>
      <dsp:txXfrm>
        <a:off x="449631" y="1472764"/>
        <a:ext cx="5603138" cy="799138"/>
      </dsp:txXfrm>
    </dsp:sp>
    <dsp:sp modelId="{928E063C-1744-4570-ADDF-93EE7BF8BD54}">
      <dsp:nvSpPr>
        <dsp:cNvPr id="0" name=""/>
        <dsp:cNvSpPr/>
      </dsp:nvSpPr>
      <dsp:spPr>
        <a:xfrm>
          <a:off x="0" y="32331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930462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DA516E-38F4-4CEB-835A-D5EE0B6C25D8}">
      <dsp:nvSpPr>
        <dsp:cNvPr id="0" name=""/>
        <dsp:cNvSpPr/>
      </dsp:nvSpPr>
      <dsp:spPr>
        <a:xfrm>
          <a:off x="406400" y="2790333"/>
          <a:ext cx="5689600" cy="885600"/>
        </a:xfrm>
        <a:prstGeom prst="roundRect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Miedo.</a:t>
          </a:r>
          <a:endParaRPr lang="es-EC" sz="3000" kern="1200" dirty="0">
            <a:solidFill>
              <a:schemeClr val="tx1"/>
            </a:solidFill>
          </a:endParaRPr>
        </a:p>
      </dsp:txBody>
      <dsp:txXfrm>
        <a:off x="449631" y="2833564"/>
        <a:ext cx="5603138" cy="799138"/>
      </dsp:txXfrm>
    </dsp:sp>
    <dsp:sp modelId="{ED80032D-B4FA-4D5A-A4C5-28CC611F12A1}">
      <dsp:nvSpPr>
        <dsp:cNvPr id="0" name=""/>
        <dsp:cNvSpPr/>
      </dsp:nvSpPr>
      <dsp:spPr>
        <a:xfrm>
          <a:off x="0" y="4593933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AE8E80-FEE6-4DC7-9C37-EB98C1B3B245}">
      <dsp:nvSpPr>
        <dsp:cNvPr id="0" name=""/>
        <dsp:cNvSpPr/>
      </dsp:nvSpPr>
      <dsp:spPr>
        <a:xfrm>
          <a:off x="406400" y="4151133"/>
          <a:ext cx="5689600" cy="885600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 dirty="0" smtClean="0">
              <a:solidFill>
                <a:schemeClr val="tx1"/>
              </a:solidFill>
            </a:rPr>
            <a:t>Equitativa</a:t>
          </a:r>
          <a:r>
            <a:rPr lang="es-EC" sz="3000" kern="1200" dirty="0" smtClean="0"/>
            <a:t> </a:t>
          </a:r>
          <a:endParaRPr lang="es-EC" sz="3000" kern="1200" dirty="0"/>
        </a:p>
      </dsp:txBody>
      <dsp:txXfrm>
        <a:off x="449631" y="4194364"/>
        <a:ext cx="5603138" cy="79913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0F1A25-0150-49B9-8624-F033A115FAE9}">
      <dsp:nvSpPr>
        <dsp:cNvPr id="0" name=""/>
        <dsp:cNvSpPr/>
      </dsp:nvSpPr>
      <dsp:spPr>
        <a:xfrm rot="5400000">
          <a:off x="4828539" y="-1725189"/>
          <a:ext cx="1397000" cy="520192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500" kern="1200" dirty="0" smtClean="0">
              <a:solidFill>
                <a:schemeClr val="tx1"/>
              </a:solidFill>
            </a:rPr>
            <a:t>Factores socioculturales y económicos</a:t>
          </a:r>
          <a:endParaRPr lang="es-EC" sz="2500" kern="1200" dirty="0">
            <a:solidFill>
              <a:schemeClr val="tx1"/>
            </a:solidFill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500" kern="1200" dirty="0" smtClean="0">
              <a:solidFill>
                <a:schemeClr val="tx1"/>
              </a:solidFill>
            </a:rPr>
            <a:t>Comprometen binomio madre- hijo</a:t>
          </a:r>
          <a:endParaRPr lang="es-EC" sz="2500" kern="1200" dirty="0">
            <a:solidFill>
              <a:schemeClr val="tx1"/>
            </a:solidFill>
          </a:endParaRPr>
        </a:p>
      </dsp:txBody>
      <dsp:txXfrm rot="-5400000">
        <a:off x="2926079" y="245467"/>
        <a:ext cx="5133724" cy="1260608"/>
      </dsp:txXfrm>
    </dsp:sp>
    <dsp:sp modelId="{7F1F6041-9B7D-4C67-83A5-AA6A239871F2}">
      <dsp:nvSpPr>
        <dsp:cNvPr id="0" name=""/>
        <dsp:cNvSpPr/>
      </dsp:nvSpPr>
      <dsp:spPr>
        <a:xfrm>
          <a:off x="0" y="2645"/>
          <a:ext cx="2926080" cy="174625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400" kern="1200" dirty="0" smtClean="0">
              <a:solidFill>
                <a:schemeClr val="tx1"/>
              </a:solidFill>
            </a:rPr>
            <a:t>PROBLEMA DE SALUD PÚBLICA</a:t>
          </a:r>
          <a:endParaRPr lang="es-EC" sz="3400" kern="1200" dirty="0">
            <a:solidFill>
              <a:schemeClr val="tx1"/>
            </a:solidFill>
          </a:endParaRPr>
        </a:p>
      </dsp:txBody>
      <dsp:txXfrm>
        <a:off x="85245" y="87890"/>
        <a:ext cx="2755590" cy="1575760"/>
      </dsp:txXfrm>
    </dsp:sp>
    <dsp:sp modelId="{D47F46A1-2961-412A-8E8B-A5F86F1737AE}">
      <dsp:nvSpPr>
        <dsp:cNvPr id="0" name=""/>
        <dsp:cNvSpPr/>
      </dsp:nvSpPr>
      <dsp:spPr>
        <a:xfrm rot="5400000">
          <a:off x="4828539" y="108373"/>
          <a:ext cx="1397000" cy="5201920"/>
        </a:xfrm>
        <a:prstGeom prst="round2SameRect">
          <a:avLst/>
        </a:prstGeom>
        <a:solidFill>
          <a:schemeClr val="accent4">
            <a:tint val="40000"/>
            <a:alpha val="90000"/>
            <a:hueOff val="5756959"/>
            <a:satOff val="-30630"/>
            <a:lumOff val="-174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5756959"/>
              <a:satOff val="-30630"/>
              <a:lumOff val="-17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500" kern="1200" dirty="0" smtClean="0">
              <a:solidFill>
                <a:schemeClr val="tx1"/>
              </a:solidFill>
            </a:rPr>
            <a:t>Fisiológicos, sociales y emocionales</a:t>
          </a:r>
          <a:endParaRPr lang="es-EC" sz="2500" kern="1200" dirty="0">
            <a:solidFill>
              <a:schemeClr val="tx1"/>
            </a:solidFill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500" kern="1200" dirty="0" smtClean="0">
              <a:solidFill>
                <a:schemeClr val="tx1"/>
              </a:solidFill>
            </a:rPr>
            <a:t>Menor y Mayor de 15 años.</a:t>
          </a:r>
          <a:endParaRPr lang="es-EC" sz="2500" kern="1200" dirty="0">
            <a:solidFill>
              <a:schemeClr val="tx1"/>
            </a:solidFill>
          </a:endParaRPr>
        </a:p>
      </dsp:txBody>
      <dsp:txXfrm rot="-5400000">
        <a:off x="2926079" y="2079029"/>
        <a:ext cx="5133724" cy="1260608"/>
      </dsp:txXfrm>
    </dsp:sp>
    <dsp:sp modelId="{A377B167-8D94-4B8E-8939-BF90A5AAEBD8}">
      <dsp:nvSpPr>
        <dsp:cNvPr id="0" name=""/>
        <dsp:cNvSpPr/>
      </dsp:nvSpPr>
      <dsp:spPr>
        <a:xfrm>
          <a:off x="0" y="1836208"/>
          <a:ext cx="2926080" cy="1746250"/>
        </a:xfrm>
        <a:prstGeom prst="roundRect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400" kern="1200" dirty="0" smtClean="0">
              <a:solidFill>
                <a:schemeClr val="tx1"/>
              </a:solidFill>
            </a:rPr>
            <a:t>Adolescencia ocurren cambios</a:t>
          </a:r>
          <a:endParaRPr lang="es-EC" sz="3400" kern="1200" dirty="0">
            <a:solidFill>
              <a:schemeClr val="tx1"/>
            </a:solidFill>
          </a:endParaRPr>
        </a:p>
      </dsp:txBody>
      <dsp:txXfrm>
        <a:off x="85245" y="1921453"/>
        <a:ext cx="2755590" cy="1575760"/>
      </dsp:txXfrm>
    </dsp:sp>
    <dsp:sp modelId="{E3A2EC46-D5DB-4C0A-A5EE-C6E918F62822}">
      <dsp:nvSpPr>
        <dsp:cNvPr id="0" name=""/>
        <dsp:cNvSpPr/>
      </dsp:nvSpPr>
      <dsp:spPr>
        <a:xfrm rot="5400000">
          <a:off x="4828539" y="1941936"/>
          <a:ext cx="1397000" cy="5201920"/>
        </a:xfrm>
        <a:prstGeom prst="round2Same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500" kern="1200" dirty="0" smtClean="0">
              <a:solidFill>
                <a:schemeClr val="tx1"/>
              </a:solidFill>
            </a:rPr>
            <a:t>Continuación del embarazo.</a:t>
          </a:r>
          <a:endParaRPr lang="es-EC" sz="2500" kern="1200" dirty="0">
            <a:solidFill>
              <a:schemeClr val="tx1"/>
            </a:solidFill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500" kern="1200" dirty="0" smtClean="0">
              <a:solidFill>
                <a:schemeClr val="tx1"/>
              </a:solidFill>
            </a:rPr>
            <a:t>Desocupación y difícil reinserción</a:t>
          </a:r>
          <a:endParaRPr lang="es-EC" sz="2500" kern="1200" dirty="0">
            <a:solidFill>
              <a:schemeClr val="tx1"/>
            </a:solidFill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2500" kern="1200" dirty="0">
            <a:solidFill>
              <a:schemeClr val="tx1"/>
            </a:solidFill>
          </a:endParaRPr>
        </a:p>
      </dsp:txBody>
      <dsp:txXfrm rot="-5400000">
        <a:off x="2926079" y="3912592"/>
        <a:ext cx="5133724" cy="1260608"/>
      </dsp:txXfrm>
    </dsp:sp>
    <dsp:sp modelId="{5A67B07F-4C1A-4521-A287-BD276A73E1D7}">
      <dsp:nvSpPr>
        <dsp:cNvPr id="0" name=""/>
        <dsp:cNvSpPr/>
      </dsp:nvSpPr>
      <dsp:spPr>
        <a:xfrm>
          <a:off x="0" y="3669771"/>
          <a:ext cx="2926080" cy="1746250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400" kern="1200" dirty="0" smtClean="0">
              <a:solidFill>
                <a:schemeClr val="tx1"/>
              </a:solidFill>
            </a:rPr>
            <a:t>Deserción escolar</a:t>
          </a:r>
          <a:endParaRPr lang="es-EC" sz="3400" kern="1200" dirty="0">
            <a:solidFill>
              <a:schemeClr val="tx1"/>
            </a:solidFill>
          </a:endParaRPr>
        </a:p>
      </dsp:txBody>
      <dsp:txXfrm>
        <a:off x="85245" y="3755016"/>
        <a:ext cx="2755590" cy="15757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0F1A25-0150-49B9-8624-F033A115FAE9}">
      <dsp:nvSpPr>
        <dsp:cNvPr id="0" name=""/>
        <dsp:cNvSpPr/>
      </dsp:nvSpPr>
      <dsp:spPr>
        <a:xfrm rot="5400000">
          <a:off x="5005281" y="-1946050"/>
          <a:ext cx="1043516" cy="520192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solidFill>
                <a:schemeClr val="tx1"/>
              </a:solidFill>
            </a:rPr>
            <a:t>Psicólogos y trabajadores sociales</a:t>
          </a:r>
          <a:endParaRPr lang="es-EC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capacitación del equipo asistencial</a:t>
          </a:r>
          <a:endParaRPr lang="es-EC" sz="1800" kern="1200" dirty="0">
            <a:solidFill>
              <a:schemeClr val="tx1"/>
            </a:solidFill>
          </a:endParaRPr>
        </a:p>
      </dsp:txBody>
      <dsp:txXfrm rot="-5400000">
        <a:off x="2926079" y="184092"/>
        <a:ext cx="5150980" cy="941636"/>
      </dsp:txXfrm>
    </dsp:sp>
    <dsp:sp modelId="{7F1F6041-9B7D-4C67-83A5-AA6A239871F2}">
      <dsp:nvSpPr>
        <dsp:cNvPr id="0" name=""/>
        <dsp:cNvSpPr/>
      </dsp:nvSpPr>
      <dsp:spPr>
        <a:xfrm>
          <a:off x="0" y="2711"/>
          <a:ext cx="2926080" cy="130439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kern="1200" dirty="0" smtClean="0">
              <a:solidFill>
                <a:schemeClr val="tx1"/>
              </a:solidFill>
            </a:rPr>
            <a:t>Equipo interdisciplinario</a:t>
          </a:r>
          <a:endParaRPr lang="es-EC" sz="2800" kern="1200" dirty="0">
            <a:solidFill>
              <a:schemeClr val="tx1"/>
            </a:solidFill>
          </a:endParaRPr>
        </a:p>
      </dsp:txBody>
      <dsp:txXfrm>
        <a:off x="63675" y="66386"/>
        <a:ext cx="2798730" cy="1177045"/>
      </dsp:txXfrm>
    </dsp:sp>
    <dsp:sp modelId="{D47F46A1-2961-412A-8E8B-A5F86F1737AE}">
      <dsp:nvSpPr>
        <dsp:cNvPr id="0" name=""/>
        <dsp:cNvSpPr/>
      </dsp:nvSpPr>
      <dsp:spPr>
        <a:xfrm rot="5400000">
          <a:off x="5005281" y="-576434"/>
          <a:ext cx="1043516" cy="5201920"/>
        </a:xfrm>
        <a:prstGeom prst="round2SameRect">
          <a:avLst/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solidFill>
                <a:schemeClr val="tx1"/>
              </a:solidFill>
            </a:rPr>
            <a:t>Prohibición de la relación sexual.</a:t>
          </a:r>
          <a:endParaRPr lang="es-EC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solidFill>
                <a:schemeClr val="tx1"/>
              </a:solidFill>
            </a:rPr>
            <a:t>Prevención de enfermedades de transmisión sexual.</a:t>
          </a:r>
          <a:endParaRPr lang="es-EC" sz="1800" kern="1200" dirty="0">
            <a:solidFill>
              <a:schemeClr val="tx1"/>
            </a:solidFill>
          </a:endParaRPr>
        </a:p>
      </dsp:txBody>
      <dsp:txXfrm rot="-5400000">
        <a:off x="2926079" y="1553708"/>
        <a:ext cx="5150980" cy="941636"/>
      </dsp:txXfrm>
    </dsp:sp>
    <dsp:sp modelId="{A377B167-8D94-4B8E-8939-BF90A5AAEBD8}">
      <dsp:nvSpPr>
        <dsp:cNvPr id="0" name=""/>
        <dsp:cNvSpPr/>
      </dsp:nvSpPr>
      <dsp:spPr>
        <a:xfrm>
          <a:off x="0" y="1372327"/>
          <a:ext cx="2926080" cy="1304395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kern="1200" dirty="0" smtClean="0">
              <a:solidFill>
                <a:schemeClr val="tx1"/>
              </a:solidFill>
            </a:rPr>
            <a:t>Percepción sobre anticoncepción</a:t>
          </a:r>
          <a:endParaRPr lang="es-EC" sz="2800" kern="1200" dirty="0">
            <a:solidFill>
              <a:schemeClr val="tx1"/>
            </a:solidFill>
          </a:endParaRPr>
        </a:p>
      </dsp:txBody>
      <dsp:txXfrm>
        <a:off x="63675" y="1436002"/>
        <a:ext cx="2798730" cy="1177045"/>
      </dsp:txXfrm>
    </dsp:sp>
    <dsp:sp modelId="{E3A2EC46-D5DB-4C0A-A5EE-C6E918F62822}">
      <dsp:nvSpPr>
        <dsp:cNvPr id="0" name=""/>
        <dsp:cNvSpPr/>
      </dsp:nvSpPr>
      <dsp:spPr>
        <a:xfrm rot="5400000">
          <a:off x="5005281" y="793181"/>
          <a:ext cx="1043516" cy="5201920"/>
        </a:xfrm>
        <a:prstGeom prst="round2SameRect">
          <a:avLst/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solidFill>
                <a:schemeClr val="tx1"/>
              </a:solidFill>
            </a:rPr>
            <a:t>Relaciones inequitativas de género.</a:t>
          </a:r>
          <a:endParaRPr lang="es-EC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solidFill>
                <a:schemeClr val="tx1"/>
              </a:solidFill>
            </a:rPr>
            <a:t>Información de colegios, amigos y familia</a:t>
          </a:r>
          <a:endParaRPr lang="es-EC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solidFill>
                <a:schemeClr val="tx1"/>
              </a:solidFill>
            </a:rPr>
            <a:t>SUBCENTRO DE SALUD</a:t>
          </a:r>
          <a:endParaRPr lang="es-EC" sz="1800" kern="1200" dirty="0">
            <a:solidFill>
              <a:schemeClr val="tx1"/>
            </a:solidFill>
          </a:endParaRPr>
        </a:p>
      </dsp:txBody>
      <dsp:txXfrm rot="-5400000">
        <a:off x="2926079" y="2923323"/>
        <a:ext cx="5150980" cy="941636"/>
      </dsp:txXfrm>
    </dsp:sp>
    <dsp:sp modelId="{5A67B07F-4C1A-4521-A287-BD276A73E1D7}">
      <dsp:nvSpPr>
        <dsp:cNvPr id="0" name=""/>
        <dsp:cNvSpPr/>
      </dsp:nvSpPr>
      <dsp:spPr>
        <a:xfrm>
          <a:off x="0" y="2741943"/>
          <a:ext cx="2926080" cy="1304395"/>
        </a:xfrm>
        <a:prstGeom prst="roundRect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kern="1200" dirty="0" smtClean="0">
              <a:solidFill>
                <a:schemeClr val="tx1"/>
              </a:solidFill>
            </a:rPr>
            <a:t>Acceso a la información</a:t>
          </a:r>
          <a:endParaRPr lang="es-EC" sz="2800" kern="1200" dirty="0">
            <a:solidFill>
              <a:schemeClr val="tx1"/>
            </a:solidFill>
          </a:endParaRPr>
        </a:p>
      </dsp:txBody>
      <dsp:txXfrm>
        <a:off x="63675" y="2805618"/>
        <a:ext cx="2798730" cy="1177045"/>
      </dsp:txXfrm>
    </dsp:sp>
    <dsp:sp modelId="{BE95D5B3-9605-4A7F-B5BD-5A2297504E58}">
      <dsp:nvSpPr>
        <dsp:cNvPr id="0" name=""/>
        <dsp:cNvSpPr/>
      </dsp:nvSpPr>
      <dsp:spPr>
        <a:xfrm rot="5400000">
          <a:off x="5005281" y="2162797"/>
          <a:ext cx="1043516" cy="5201920"/>
        </a:xfrm>
        <a:prstGeom prst="round2Same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solidFill>
                <a:schemeClr val="tx1"/>
              </a:solidFill>
            </a:rPr>
            <a:t>Lejanos hacia su realidad </a:t>
          </a:r>
          <a:endParaRPr lang="es-EC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>
              <a:solidFill>
                <a:schemeClr val="tx1"/>
              </a:solidFill>
            </a:rPr>
            <a:t>Obligatoriedad institucional.</a:t>
          </a:r>
          <a:endParaRPr lang="es-EC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800" kern="1200" dirty="0">
            <a:solidFill>
              <a:schemeClr val="tx1"/>
            </a:solidFill>
          </a:endParaRPr>
        </a:p>
      </dsp:txBody>
      <dsp:txXfrm rot="-5400000">
        <a:off x="2926079" y="4292939"/>
        <a:ext cx="5150980" cy="941636"/>
      </dsp:txXfrm>
    </dsp:sp>
    <dsp:sp modelId="{E28CBFF7-CF0F-44CF-B4B0-6E7029A61E87}">
      <dsp:nvSpPr>
        <dsp:cNvPr id="0" name=""/>
        <dsp:cNvSpPr/>
      </dsp:nvSpPr>
      <dsp:spPr>
        <a:xfrm>
          <a:off x="0" y="4111559"/>
          <a:ext cx="2926080" cy="1304395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kern="1200" dirty="0" smtClean="0">
              <a:solidFill>
                <a:schemeClr val="tx1"/>
              </a:solidFill>
            </a:rPr>
            <a:t>Contenidos y metodologías</a:t>
          </a:r>
          <a:endParaRPr lang="es-EC" sz="2800" kern="1200" dirty="0">
            <a:solidFill>
              <a:schemeClr val="tx1"/>
            </a:solidFill>
          </a:endParaRPr>
        </a:p>
      </dsp:txBody>
      <dsp:txXfrm>
        <a:off x="63675" y="4175234"/>
        <a:ext cx="2798730" cy="117704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50EC34-0628-411D-B663-410EF340E28B}">
      <dsp:nvSpPr>
        <dsp:cNvPr id="0" name=""/>
        <dsp:cNvSpPr/>
      </dsp:nvSpPr>
      <dsp:spPr>
        <a:xfrm>
          <a:off x="0" y="4100486"/>
          <a:ext cx="8128000" cy="131762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</a:rPr>
            <a:t>Proporcionar información sobre anticoncepción</a:t>
          </a:r>
          <a:endParaRPr lang="es-EC" sz="2400" b="1" kern="1200" dirty="0">
            <a:solidFill>
              <a:schemeClr val="tx1"/>
            </a:solidFill>
          </a:endParaRPr>
        </a:p>
      </dsp:txBody>
      <dsp:txXfrm>
        <a:off x="0" y="4100486"/>
        <a:ext cx="8128000" cy="711517"/>
      </dsp:txXfrm>
    </dsp:sp>
    <dsp:sp modelId="{1656B5F3-8CE7-4B75-AD60-DCB44EB4FF30}">
      <dsp:nvSpPr>
        <dsp:cNvPr id="0" name=""/>
        <dsp:cNvSpPr/>
      </dsp:nvSpPr>
      <dsp:spPr>
        <a:xfrm>
          <a:off x="0" y="4785651"/>
          <a:ext cx="8128000" cy="60610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Discusión sobre beneficios de la salud</a:t>
          </a:r>
          <a:endParaRPr lang="es-EC" sz="2400" kern="1200" dirty="0"/>
        </a:p>
      </dsp:txBody>
      <dsp:txXfrm>
        <a:off x="0" y="4785651"/>
        <a:ext cx="8128000" cy="606107"/>
      </dsp:txXfrm>
    </dsp:sp>
    <dsp:sp modelId="{4A0AEA07-0B34-467E-8AE2-C33BF8AD0748}">
      <dsp:nvSpPr>
        <dsp:cNvPr id="0" name=""/>
        <dsp:cNvSpPr/>
      </dsp:nvSpPr>
      <dsp:spPr>
        <a:xfrm rot="10800000">
          <a:off x="0" y="3037021"/>
          <a:ext cx="8128000" cy="1083228"/>
        </a:xfrm>
        <a:prstGeom prst="upArrowCallou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</a:rPr>
            <a:t>Recalcar la abstinencia</a:t>
          </a:r>
          <a:endParaRPr lang="es-EC" sz="2400" b="1" kern="1200" dirty="0">
            <a:solidFill>
              <a:schemeClr val="tx1"/>
            </a:solidFill>
          </a:endParaRPr>
        </a:p>
      </dsp:txBody>
      <dsp:txXfrm rot="10800000">
        <a:off x="0" y="3037021"/>
        <a:ext cx="8128000" cy="703849"/>
      </dsp:txXfrm>
    </dsp:sp>
    <dsp:sp modelId="{7DE202FF-15FD-4C07-87EB-975E95025B39}">
      <dsp:nvSpPr>
        <dsp:cNvPr id="0" name=""/>
        <dsp:cNvSpPr/>
      </dsp:nvSpPr>
      <dsp:spPr>
        <a:xfrm rot="10800000">
          <a:off x="0" y="2007298"/>
          <a:ext cx="8128000" cy="1049487"/>
        </a:xfrm>
        <a:prstGeom prst="upArrowCallout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</a:rPr>
            <a:t>Obtener historia sexual de adolescentes</a:t>
          </a:r>
          <a:endParaRPr lang="es-EC" sz="2400" b="1" kern="1200" dirty="0">
            <a:solidFill>
              <a:schemeClr val="tx1"/>
            </a:solidFill>
          </a:endParaRPr>
        </a:p>
      </dsp:txBody>
      <dsp:txXfrm rot="10800000">
        <a:off x="0" y="2007298"/>
        <a:ext cx="8128000" cy="681925"/>
      </dsp:txXfrm>
    </dsp:sp>
    <dsp:sp modelId="{F365437C-5B2A-442C-8627-50EBFC0DFD3F}">
      <dsp:nvSpPr>
        <dsp:cNvPr id="0" name=""/>
        <dsp:cNvSpPr/>
      </dsp:nvSpPr>
      <dsp:spPr>
        <a:xfrm rot="10800000">
          <a:off x="0" y="555"/>
          <a:ext cx="8128000" cy="2026507"/>
        </a:xfrm>
        <a:prstGeom prst="upArrowCallou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b="1" kern="1200" dirty="0" smtClean="0">
              <a:solidFill>
                <a:schemeClr val="tx1"/>
              </a:solidFill>
            </a:rPr>
            <a:t>Visitas de atención preventiva</a:t>
          </a:r>
          <a:endParaRPr lang="es-EC" sz="2400" b="1" kern="1200" dirty="0">
            <a:solidFill>
              <a:schemeClr val="tx1"/>
            </a:solidFill>
          </a:endParaRPr>
        </a:p>
      </dsp:txBody>
      <dsp:txXfrm rot="-10800000">
        <a:off x="0" y="555"/>
        <a:ext cx="8128000" cy="711304"/>
      </dsp:txXfrm>
    </dsp:sp>
    <dsp:sp modelId="{9B3B647C-1F3D-42AB-A6A3-1754AA8536D3}">
      <dsp:nvSpPr>
        <dsp:cNvPr id="0" name=""/>
        <dsp:cNvSpPr/>
      </dsp:nvSpPr>
      <dsp:spPr>
        <a:xfrm>
          <a:off x="0" y="711859"/>
          <a:ext cx="4064000" cy="605925"/>
        </a:xfrm>
        <a:prstGeom prst="rect">
          <a:avLst/>
        </a:prstGeom>
        <a:solidFill>
          <a:schemeClr val="accent4">
            <a:tint val="40000"/>
            <a:alpha val="90000"/>
            <a:hueOff val="5756959"/>
            <a:satOff val="-30630"/>
            <a:lumOff val="-174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5756959"/>
              <a:satOff val="-30630"/>
              <a:lumOff val="-17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Antes del inicio de vida sexual</a:t>
          </a:r>
          <a:endParaRPr lang="es-EC" sz="2400" kern="1200" dirty="0"/>
        </a:p>
      </dsp:txBody>
      <dsp:txXfrm>
        <a:off x="0" y="711859"/>
        <a:ext cx="4064000" cy="605925"/>
      </dsp:txXfrm>
    </dsp:sp>
    <dsp:sp modelId="{9A3BEBA1-E04E-4106-B1AC-83953E9F677F}">
      <dsp:nvSpPr>
        <dsp:cNvPr id="0" name=""/>
        <dsp:cNvSpPr/>
      </dsp:nvSpPr>
      <dsp:spPr>
        <a:xfrm>
          <a:off x="4064000" y="711859"/>
          <a:ext cx="4064000" cy="605925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/>
            <a:t>Educación y asesoramiento</a:t>
          </a:r>
          <a:endParaRPr lang="es-EC" sz="2400" kern="1200" dirty="0"/>
        </a:p>
      </dsp:txBody>
      <dsp:txXfrm>
        <a:off x="4064000" y="711859"/>
        <a:ext cx="4064000" cy="605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21482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8914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7223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3901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127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2580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70386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97337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7839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29323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5884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29155-A45A-44CB-94F6-3973EAD2C30B}" type="datetimeFigureOut">
              <a:rPr lang="es-EC" smtClean="0"/>
              <a:t>06/10/2015</a:t>
            </a:fld>
            <a:endParaRPr lang="es-EC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A64C1-9447-454F-B146-D683EE59A4B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9054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9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2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3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epap.org/previnfad/endits.htm" TargetMode="External"/><Relationship Id="rId2" Type="http://schemas.openxmlformats.org/officeDocument/2006/relationships/hyperlink" Target="http://dx.doi.org/10.4321/S1139-7632201300040001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ublications.nice.org.uk/prevention-of-sexually-transmitted%20infections-and-under-18-conceptions-ph3/public-health-need-and-practic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8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n 3" descr="http://www.icm.espol.edu.ec/profesores/jbustama/images/logos/UTM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49142" cy="222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agen 4" descr="http://www.utmachala.edu.ec/archivos/portalweb/logo_medicin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9664" y="21270"/>
            <a:ext cx="2442336" cy="217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20170" y="94104"/>
            <a:ext cx="7440800" cy="6417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C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UNIVERSIDAD TECNICA DE MACHALA</a:t>
            </a:r>
            <a:endParaRPr kumimoji="0" lang="es-EC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FACULTAD DE CIENCIAS QUÍMICAS Y DE LA SALUD</a:t>
            </a:r>
            <a:endParaRPr kumimoji="0" lang="es-EC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ESCUELA DE MEDICINA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C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EXAMEN  DE GRADO DE CARÁCTER COMPLEXIVO PARA OPTAR  TITULACIÓN EN MEDICINA GENERAL.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kumimoji="0" lang="es-EC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Í</a:t>
            </a:r>
            <a:r>
              <a:rPr kumimoji="0" lang="es-EC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TULO: ABORDAJE Y PROPUESTAS DE INTERVENCION PARA DISMINUCION DE EMBRAZO EN ADOLESECENTES EN LA POBLACI</a:t>
            </a:r>
            <a:r>
              <a:rPr kumimoji="0" lang="es-EC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Ó</a:t>
            </a:r>
            <a:r>
              <a:rPr kumimoji="0" lang="es-EC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 ESCOLAR Y NO ESCOLAR.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C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ASPIRANTE: JENNIFER DEL CISNE GUZMAN C</a:t>
            </a: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Ó</a:t>
            </a: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RDOVA.</a:t>
            </a: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TUTOR: DRA. MAR</a:t>
            </a: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Í</a:t>
            </a: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DEL CARMEN SANTILLAN SAMANIEGO.</a:t>
            </a: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FECHA: 06 de Octubre 2015.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MACHALA- 2015</a:t>
            </a:r>
            <a:endParaRPr kumimoji="0" lang="es-EC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93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942413" y="134912"/>
            <a:ext cx="3927422" cy="719527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2"/>
            <a:r>
              <a:rPr lang="es-EC" sz="2400" b="1" dirty="0">
                <a:solidFill>
                  <a:schemeClr val="tx1"/>
                </a:solidFill>
              </a:rPr>
              <a:t>Anticoncepción en adolescentes.</a:t>
            </a:r>
            <a:endParaRPr lang="es-EC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463084045"/>
              </p:ext>
            </p:extLst>
          </p:nvPr>
        </p:nvGraphicFramePr>
        <p:xfrm>
          <a:off x="0" y="169267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8" name="Picture 4" descr="https://encrypted-tbn0.gstatic.com/images?q=tbn:ANd9GcQbikBJjCYymjM5JG4SWFw74GhptTVq5PRvheTERAG5Hrbdtqy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414" y="2788170"/>
            <a:ext cx="5074237" cy="338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dondear rectángulo de esquina diagonal 6"/>
          <p:cNvSpPr/>
          <p:nvPr/>
        </p:nvSpPr>
        <p:spPr>
          <a:xfrm>
            <a:off x="629586" y="854439"/>
            <a:ext cx="10792919" cy="727023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b="1" dirty="0">
                <a:solidFill>
                  <a:schemeClr val="tx1"/>
                </a:solidFill>
              </a:rPr>
              <a:t>¿Porqué habiendo anticonceptivos ocurren tantos embarazos en adolescentes?</a:t>
            </a:r>
          </a:p>
        </p:txBody>
      </p:sp>
    </p:spTree>
    <p:extLst>
      <p:ext uri="{BB962C8B-B14F-4D97-AF65-F5344CB8AC3E}">
        <p14:creationId xmlns:p14="http://schemas.microsoft.com/office/powerpoint/2010/main" val="26208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Figura 1. Marco de las intervenciones en salud sexual en menores de 18 años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56" t="9317" b="11287"/>
          <a:stretch/>
        </p:blipFill>
        <p:spPr bwMode="auto">
          <a:xfrm>
            <a:off x="7345000" y="1766698"/>
            <a:ext cx="4720212" cy="43916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1701384" y="0"/>
            <a:ext cx="8769246" cy="7495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sz="2400" b="1" dirty="0" smtClean="0"/>
              <a:t>Intervención en salud sexual en adolescentes.</a:t>
            </a:r>
            <a:endParaRPr lang="es-EC" sz="2400" b="1" dirty="0"/>
          </a:p>
        </p:txBody>
      </p:sp>
      <p:pic>
        <p:nvPicPr>
          <p:cNvPr id="7" name="Imagen 6" descr="Figura 2. Marco analítico de los efectos de la intervención educativa para la prevención del embarazo en la adolescenci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9595"/>
            <a:ext cx="7345000" cy="536590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2086377" y="1867437"/>
            <a:ext cx="1468192" cy="3992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9786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2303" y="344056"/>
            <a:ext cx="4661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CONCLUSIONES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997461671"/>
              </p:ext>
            </p:extLst>
          </p:nvPr>
        </p:nvGraphicFramePr>
        <p:xfrm>
          <a:off x="272303" y="138758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 descr="https://encrypted-tbn0.gstatic.com/images?q=tbn:ANd9GcQ0jsTGBrzrswh7MU5bGdGDqLr4OQH4LsXp6jBEwrHLHkOZ9XpX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218" y="1573967"/>
            <a:ext cx="4017782" cy="440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36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793509614"/>
              </p:ext>
            </p:extLst>
          </p:nvPr>
        </p:nvGraphicFramePr>
        <p:xfrm>
          <a:off x="272303" y="138758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122401" y="0"/>
            <a:ext cx="4661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CONCLUSIONES</a:t>
            </a:r>
            <a:endParaRPr lang="es-E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13314" name="Picture 2" descr="http://www.elmercurio.com.ec/thumbs/685x340xS/wp-content/uploads/2011/09/1-6A-Difuminar-Rostros-4-coles-PS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767" y="3692747"/>
            <a:ext cx="4217233" cy="316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74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61961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RECOMENDACIONES</a:t>
            </a:r>
            <a:endParaRPr lang="es-ES" sz="54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761725091"/>
              </p:ext>
            </p:extLst>
          </p:nvPr>
        </p:nvGraphicFramePr>
        <p:xfrm>
          <a:off x="353102" y="124432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38" name="Picture 2" descr="http://www.conmishijos.com/uploads/embarazo/embarazo_sanidad_publica_privad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657" y="3176847"/>
            <a:ext cx="438150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94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6099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RECOMENDACIONES</a:t>
            </a:r>
            <a:endParaRPr lang="es-E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522909206"/>
              </p:ext>
            </p:extLst>
          </p:nvPr>
        </p:nvGraphicFramePr>
        <p:xfrm>
          <a:off x="188210" y="1131896"/>
          <a:ext cx="8128000" cy="572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362" name="Picture 2" descr="http://imdoc.es/content/1/0/0/61006/28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087" y="1978702"/>
            <a:ext cx="3456794" cy="345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83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45459"/>
            <a:ext cx="4262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BIBLIOGRAFÍA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68367" y="868214"/>
            <a:ext cx="106064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pitchFamily="34" charset="0"/>
              <a:buChar char="•"/>
            </a:pPr>
            <a:r>
              <a:rPr lang="es-EC" sz="1600" dirty="0">
                <a:solidFill>
                  <a:schemeClr val="bg1"/>
                </a:solidFill>
              </a:rPr>
              <a:t>Ramos, S. Intervenciones para prevenir embarazos no deseados en adolescentes: Comentario de la BSR (última revisión: 1 de abril de 2015). La Biblioteca de Salud Reproductiva de la OMS; Ginebra: Organización Mundial de la Salud.</a:t>
            </a:r>
          </a:p>
          <a:p>
            <a:r>
              <a:rPr lang="es-EC" sz="1600" dirty="0">
                <a:solidFill>
                  <a:schemeClr val="bg1"/>
                </a:solidFill>
              </a:rPr>
              <a:t> 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s-EC" sz="1600" dirty="0">
                <a:solidFill>
                  <a:schemeClr val="bg1"/>
                </a:solidFill>
              </a:rPr>
              <a:t>Colomer Revuelta </a:t>
            </a:r>
            <a:r>
              <a:rPr lang="es-EC" sz="1600" dirty="0" err="1">
                <a:solidFill>
                  <a:schemeClr val="bg1"/>
                </a:solidFill>
              </a:rPr>
              <a:t>J..Prevención</a:t>
            </a:r>
            <a:r>
              <a:rPr lang="es-EC" sz="1600" dirty="0">
                <a:solidFill>
                  <a:schemeClr val="bg1"/>
                </a:solidFill>
              </a:rPr>
              <a:t> del embarazo en la adolescencia. </a:t>
            </a:r>
            <a:r>
              <a:rPr lang="es-EC" sz="1600" dirty="0" err="1">
                <a:solidFill>
                  <a:schemeClr val="bg1"/>
                </a:solidFill>
              </a:rPr>
              <a:t>Rev</a:t>
            </a:r>
            <a:r>
              <a:rPr lang="es-EC" sz="1600" dirty="0">
                <a:solidFill>
                  <a:schemeClr val="bg1"/>
                </a:solidFill>
              </a:rPr>
              <a:t> </a:t>
            </a:r>
            <a:r>
              <a:rPr lang="es-EC" sz="1600" dirty="0" err="1">
                <a:solidFill>
                  <a:schemeClr val="bg1"/>
                </a:solidFill>
              </a:rPr>
              <a:t>Pediatr</a:t>
            </a:r>
            <a:r>
              <a:rPr lang="es-EC" sz="1600" dirty="0">
                <a:solidFill>
                  <a:schemeClr val="bg1"/>
                </a:solidFill>
              </a:rPr>
              <a:t> Aten Primaria  [revista en la Internet]. 2015  </a:t>
            </a:r>
            <a:r>
              <a:rPr lang="es-EC" sz="1600" dirty="0" err="1">
                <a:solidFill>
                  <a:schemeClr val="bg1"/>
                </a:solidFill>
              </a:rPr>
              <a:t>Sep</a:t>
            </a:r>
            <a:r>
              <a:rPr lang="es-EC" sz="1600" dirty="0">
                <a:solidFill>
                  <a:schemeClr val="bg1"/>
                </a:solidFill>
              </a:rPr>
              <a:t> [citado  2015  </a:t>
            </a:r>
            <a:r>
              <a:rPr lang="es-EC" sz="1600" dirty="0" err="1">
                <a:solidFill>
                  <a:schemeClr val="bg1"/>
                </a:solidFill>
              </a:rPr>
              <a:t>Sep</a:t>
            </a:r>
            <a:r>
              <a:rPr lang="es-EC" sz="1600" dirty="0">
                <a:solidFill>
                  <a:schemeClr val="bg1"/>
                </a:solidFill>
              </a:rPr>
              <a:t>  29]; 15(59):261-269. Disponible en: </a:t>
            </a:r>
          </a:p>
          <a:p>
            <a:r>
              <a:rPr lang="es-EC" sz="1600" dirty="0">
                <a:solidFill>
                  <a:schemeClr val="bg1"/>
                </a:solidFill>
              </a:rPr>
              <a:t> 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s-EC" sz="1600" dirty="0">
                <a:solidFill>
                  <a:schemeClr val="bg1"/>
                </a:solidFill>
              </a:rPr>
              <a:t>http://scielo.isciii.es/scielo.php?script=sci_arttext&amp;pid=S1139-76322013000400016&amp;lng=es.</a:t>
            </a:r>
            <a:r>
              <a:rPr lang="es-EC" sz="1600" dirty="0">
                <a:solidFill>
                  <a:schemeClr val="bg1"/>
                </a:solidFill>
                <a:hlinkClick r:id="rId2"/>
              </a:rPr>
              <a:t>http://dx.doi.org/10.4321/S1139-76322013000400016</a:t>
            </a:r>
            <a:r>
              <a:rPr lang="es-EC" sz="1600" dirty="0">
                <a:solidFill>
                  <a:schemeClr val="bg1"/>
                </a:solidFill>
              </a:rPr>
              <a:t>.</a:t>
            </a:r>
          </a:p>
          <a:p>
            <a:pPr marL="171450" indent="-171450">
              <a:buFont typeface="Arial" pitchFamily="34" charset="0"/>
              <a:buChar char="•"/>
            </a:pPr>
            <a:endParaRPr lang="es-EC" sz="1600" dirty="0">
              <a:solidFill>
                <a:schemeClr val="bg1"/>
              </a:solidFill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s-EC" sz="1600" dirty="0">
                <a:solidFill>
                  <a:schemeClr val="bg1"/>
                </a:solidFill>
              </a:rPr>
              <a:t>Colomer Revuelta J. Prevención del embarazo no deseado y de las infecciones de transmisión sexual en adolescentes. En: Recomendaciones </a:t>
            </a:r>
            <a:r>
              <a:rPr lang="es-EC" sz="1600" dirty="0" err="1">
                <a:solidFill>
                  <a:schemeClr val="bg1"/>
                </a:solidFill>
              </a:rPr>
              <a:t>PrevInfad</a:t>
            </a:r>
            <a:r>
              <a:rPr lang="es-EC" sz="1600" dirty="0">
                <a:solidFill>
                  <a:schemeClr val="bg1"/>
                </a:solidFill>
              </a:rPr>
              <a:t>/PAPPS (en línea) (actualizado en marzo de 2013; consultado el 20/08/2015). Disponible en </a:t>
            </a:r>
            <a:r>
              <a:rPr lang="es-EC" sz="1600" dirty="0">
                <a:solidFill>
                  <a:schemeClr val="bg1"/>
                </a:solidFill>
                <a:hlinkClick r:id="rId3"/>
              </a:rPr>
              <a:t>www.aepap.org/previnfad/endits.htm</a:t>
            </a:r>
            <a:r>
              <a:rPr lang="es-EC" sz="1600" dirty="0">
                <a:solidFill>
                  <a:schemeClr val="bg1"/>
                </a:solidFill>
              </a:rPr>
              <a:t>  </a:t>
            </a:r>
          </a:p>
          <a:p>
            <a:pPr marL="171450" indent="-171450">
              <a:buFont typeface="Arial" pitchFamily="34" charset="0"/>
              <a:buChar char="•"/>
            </a:pPr>
            <a:endParaRPr lang="es-EC" sz="1600" dirty="0">
              <a:solidFill>
                <a:schemeClr val="bg1"/>
              </a:solidFill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s-EC" sz="1600" dirty="0">
                <a:solidFill>
                  <a:schemeClr val="bg1"/>
                </a:solidFill>
              </a:rPr>
              <a:t>Guerrero Figueroa S. El embarazo en la adolescente: un problema de salud pública. Lo que todo clínico debe saber de sexología. Volumen 2. México. Editorial La salud .2015. p 205-220.</a:t>
            </a:r>
          </a:p>
          <a:p>
            <a:endParaRPr lang="es-EC" sz="1600" dirty="0">
              <a:solidFill>
                <a:schemeClr val="bg1"/>
              </a:solidFill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National Institute for Health and Clinical Excellence. Public health need and practice. In: Prevention of sexually transmitted infections and under 18 conceptions. February 2015 (en </a:t>
            </a:r>
            <a:r>
              <a:rPr lang="en-US" sz="1600" dirty="0" err="1">
                <a:solidFill>
                  <a:schemeClr val="bg1"/>
                </a:solidFill>
              </a:rPr>
              <a:t>línea</a:t>
            </a:r>
            <a:r>
              <a:rPr lang="en-US" sz="1600" dirty="0">
                <a:solidFill>
                  <a:schemeClr val="bg1"/>
                </a:solidFill>
              </a:rPr>
              <a:t>) (</a:t>
            </a:r>
            <a:r>
              <a:rPr lang="en-US" sz="1600" dirty="0" err="1">
                <a:solidFill>
                  <a:schemeClr val="bg1"/>
                </a:solidFill>
              </a:rPr>
              <a:t>consultado</a:t>
            </a:r>
            <a:r>
              <a:rPr lang="en-US" sz="1600" dirty="0">
                <a:solidFill>
                  <a:schemeClr val="bg1"/>
                </a:solidFill>
              </a:rPr>
              <a:t> el 28/09/2015). </a:t>
            </a:r>
            <a:r>
              <a:rPr lang="en-US" sz="1600" dirty="0" err="1">
                <a:solidFill>
                  <a:schemeClr val="bg1"/>
                </a:solidFill>
              </a:rPr>
              <a:t>Disponible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en:</a:t>
            </a:r>
            <a:r>
              <a:rPr lang="en-US" sz="1600" dirty="0" err="1">
                <a:solidFill>
                  <a:schemeClr val="bg1"/>
                </a:solidFill>
                <a:hlinkClick r:id="rId4"/>
              </a:rPr>
              <a:t>http</a:t>
            </a:r>
            <a:r>
              <a:rPr lang="en-US" sz="1600" dirty="0">
                <a:solidFill>
                  <a:schemeClr val="bg1"/>
                </a:solidFill>
                <a:hlinkClick r:id="rId4"/>
              </a:rPr>
              <a:t>://publications.nice.org.uk/prevention-of-sexually-transmitted infections-and-under-18-conceptions-ph3/public-health-need-and-practice</a:t>
            </a:r>
            <a:r>
              <a:rPr lang="en-US" sz="1600" dirty="0">
                <a:solidFill>
                  <a:schemeClr val="bg1"/>
                </a:solidFill>
              </a:rPr>
              <a:t>     </a:t>
            </a:r>
            <a:endParaRPr lang="es-EC" sz="1600" dirty="0">
              <a:solidFill>
                <a:schemeClr val="bg1"/>
              </a:solidFill>
            </a:endParaRPr>
          </a:p>
          <a:p>
            <a:endParaRPr lang="es-EC" sz="1600" dirty="0">
              <a:solidFill>
                <a:schemeClr val="bg1"/>
              </a:solidFill>
            </a:endParaRPr>
          </a:p>
          <a:p>
            <a:pPr marL="171450" lvl="0" indent="-171450">
              <a:buFont typeface="Arial" pitchFamily="34" charset="0"/>
              <a:buChar char="•"/>
            </a:pPr>
            <a:r>
              <a:rPr lang="es-EC" sz="1600" dirty="0">
                <a:solidFill>
                  <a:schemeClr val="bg1"/>
                </a:solidFill>
              </a:rPr>
              <a:t>Silva </a:t>
            </a:r>
            <a:r>
              <a:rPr lang="es-EC" sz="1600" dirty="0" err="1">
                <a:solidFill>
                  <a:schemeClr val="bg1"/>
                </a:solidFill>
              </a:rPr>
              <a:t>Laguardia</a:t>
            </a:r>
            <a:r>
              <a:rPr lang="es-EC" sz="1600" dirty="0">
                <a:solidFill>
                  <a:schemeClr val="bg1"/>
                </a:solidFill>
              </a:rPr>
              <a:t>, M. M. y Leiva </a:t>
            </a:r>
            <a:r>
              <a:rPr lang="es-EC" sz="1600" dirty="0" err="1">
                <a:solidFill>
                  <a:schemeClr val="bg1"/>
                </a:solidFill>
              </a:rPr>
              <a:t>Bahamondes</a:t>
            </a:r>
            <a:r>
              <a:rPr lang="es-EC" sz="1600" dirty="0">
                <a:solidFill>
                  <a:schemeClr val="bg1"/>
                </a:solidFill>
              </a:rPr>
              <a:t>, L. (2013). Abordaje sanitario del embarazo y la maternidad en la adolescencia. Perspectiva de los profesionales de la salud que trabajan en un centro de salud de la ciudad de Montevideo. Ciencias Psicológicas VII (1): 33 – 45.</a:t>
            </a:r>
          </a:p>
        </p:txBody>
      </p:sp>
    </p:spTree>
    <p:extLst>
      <p:ext uri="{BB962C8B-B14F-4D97-AF65-F5344CB8AC3E}">
        <p14:creationId xmlns:p14="http://schemas.microsoft.com/office/powerpoint/2010/main" val="1161560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35" r="334" b="34864"/>
          <a:stretch/>
        </p:blipFill>
        <p:spPr>
          <a:xfrm>
            <a:off x="2809407" y="2007130"/>
            <a:ext cx="6319603" cy="485086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9922" y="1152337"/>
            <a:ext cx="117372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b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La Organización Mundial de la Salud indica que, cerca de 16 millones de mujeres de entre 15 y 19 años de edad dan a luz cada año. </a:t>
            </a:r>
            <a:r>
              <a:rPr lang="es-EC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ÁFRICA, AMÉRICA LATINA, CHINA</a:t>
            </a:r>
            <a:endParaRPr lang="es-EC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46255"/>
            <a:ext cx="7420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IMPORTANCIA DEL TEMA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9129010" y="3537679"/>
            <a:ext cx="2728210" cy="2308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solidFill>
                  <a:schemeClr val="tx1"/>
                </a:solidFill>
              </a:rPr>
              <a:t>ECUADOR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dirty="0">
                <a:solidFill>
                  <a:schemeClr val="tx1"/>
                </a:solidFill>
              </a:rPr>
              <a:t>7 millones de </a:t>
            </a:r>
            <a:r>
              <a:rPr lang="es-EC" dirty="0" smtClean="0">
                <a:solidFill>
                  <a:schemeClr val="tx1"/>
                </a:solidFill>
              </a:rPr>
              <a:t>mujeres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dirty="0" smtClean="0">
                <a:solidFill>
                  <a:schemeClr val="tx1"/>
                </a:solidFill>
              </a:rPr>
              <a:t>3.645.167 madres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dirty="0" smtClean="0">
                <a:solidFill>
                  <a:schemeClr val="tx1"/>
                </a:solidFill>
              </a:rPr>
              <a:t> 122.301 adolescentes</a:t>
            </a:r>
          </a:p>
          <a:p>
            <a:pPr algn="ctr"/>
            <a:endParaRPr lang="es-EC" dirty="0"/>
          </a:p>
        </p:txBody>
      </p:sp>
      <p:sp>
        <p:nvSpPr>
          <p:cNvPr id="8" name="Rectángulo 7"/>
          <p:cNvSpPr/>
          <p:nvPr/>
        </p:nvSpPr>
        <p:spPr>
          <a:xfrm>
            <a:off x="7689954" y="344774"/>
            <a:ext cx="4032354" cy="62481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C" b="1" dirty="0" smtClean="0"/>
              <a:t>PROBLEMA DE SALUD PÚBLICA A NIVEL MUNDIAL</a:t>
            </a:r>
            <a:endParaRPr lang="es-EC" b="1" dirty="0"/>
          </a:p>
        </p:txBody>
      </p:sp>
    </p:spTree>
    <p:extLst>
      <p:ext uri="{BB962C8B-B14F-4D97-AF65-F5344CB8AC3E}">
        <p14:creationId xmlns:p14="http://schemas.microsoft.com/office/powerpoint/2010/main" val="250590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81197" y="374037"/>
            <a:ext cx="4414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CASO CLÍNICO.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034321" y="2083633"/>
            <a:ext cx="10163331" cy="38524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sz="2800" b="1" dirty="0">
                <a:solidFill>
                  <a:schemeClr val="tx1"/>
                </a:solidFill>
              </a:rPr>
              <a:t>El embarazo en adolescentes no planificado es una de las principales causas de mortalidad materna y deserción escolar, lo que afecta su proyecto de vida y en la </a:t>
            </a:r>
            <a:r>
              <a:rPr lang="es-EC" sz="2800" b="1" dirty="0" err="1">
                <a:solidFill>
                  <a:schemeClr val="tx1"/>
                </a:solidFill>
              </a:rPr>
              <a:t>infectación</a:t>
            </a:r>
            <a:r>
              <a:rPr lang="es-EC" sz="2800" b="1" dirty="0">
                <a:solidFill>
                  <a:schemeClr val="tx1"/>
                </a:solidFill>
              </a:rPr>
              <a:t> de infecciones de transmisión sexual.</a:t>
            </a:r>
            <a:endParaRPr lang="es-EC" sz="2800" dirty="0">
              <a:solidFill>
                <a:schemeClr val="tx1"/>
              </a:solidFill>
            </a:endParaRPr>
          </a:p>
          <a:p>
            <a:r>
              <a:rPr lang="es-EC" sz="2800" b="1" dirty="0">
                <a:solidFill>
                  <a:schemeClr val="tx1"/>
                </a:solidFill>
              </a:rPr>
              <a:t>¿Cómo haría el abordaje en Adolescentes embarazadas y la propuesta de intervención para disminuir el embarazo en adolescentes en la población escolar y no escolar?</a:t>
            </a:r>
            <a:endParaRPr lang="es-EC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57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2158583" y="374755"/>
            <a:ext cx="7974767" cy="142406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b="1" dirty="0" smtClean="0">
                <a:solidFill>
                  <a:schemeClr val="tx1"/>
                </a:solidFill>
              </a:rPr>
              <a:t>ABORDAJE Y ESTRATEGIAS </a:t>
            </a:r>
            <a:r>
              <a:rPr lang="es-EC" sz="2400" b="1" dirty="0">
                <a:solidFill>
                  <a:schemeClr val="tx1"/>
                </a:solidFill>
              </a:rPr>
              <a:t>DE PREVENCIÓN PARA EL EMBARZO ADOLESCENTE</a:t>
            </a:r>
            <a:r>
              <a:rPr lang="es-EC" b="1" dirty="0">
                <a:solidFill>
                  <a:schemeClr val="tx1"/>
                </a:solidFill>
              </a:rPr>
              <a:t>.</a:t>
            </a: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403350" y="5876925"/>
            <a:ext cx="2873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b="1">
                <a:latin typeface="Futura Lt BT" pitchFamily="34" charset="0"/>
              </a:rPr>
              <a:t>a</a:t>
            </a:r>
            <a:endParaRPr lang="es-MX" b="1">
              <a:latin typeface="Futura Lt BT" pitchFamily="34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2700338" y="5876925"/>
            <a:ext cx="287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b="1">
                <a:latin typeface="Futura Lt BT" pitchFamily="34" charset="0"/>
              </a:rPr>
              <a:t>a</a:t>
            </a:r>
            <a:endParaRPr lang="es-MX" b="1">
              <a:latin typeface="Futura Lt BT" pitchFamily="34" charset="0"/>
            </a:endParaRPr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auto">
          <a:xfrm>
            <a:off x="3122999" y="3704108"/>
            <a:ext cx="877200" cy="73816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 rot="9243924" flipV="1">
            <a:off x="1166886" y="3362135"/>
            <a:ext cx="5407372" cy="24346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grpSp>
        <p:nvGrpSpPr>
          <p:cNvPr id="13" name="Group 27"/>
          <p:cNvGrpSpPr>
            <a:grpSpLocks/>
          </p:cNvGrpSpPr>
          <p:nvPr/>
        </p:nvGrpSpPr>
        <p:grpSpPr bwMode="auto">
          <a:xfrm>
            <a:off x="392387" y="4359645"/>
            <a:ext cx="1854730" cy="1410061"/>
            <a:chOff x="248" y="2251"/>
            <a:chExt cx="590" cy="365"/>
          </a:xfrm>
        </p:grpSpPr>
        <p:sp>
          <p:nvSpPr>
            <p:cNvPr id="14" name="Oval 18"/>
            <p:cNvSpPr>
              <a:spLocks noChangeArrowheads="1"/>
            </p:cNvSpPr>
            <p:nvPr/>
          </p:nvSpPr>
          <p:spPr bwMode="auto">
            <a:xfrm>
              <a:off x="248" y="2414"/>
              <a:ext cx="590" cy="20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>
              <a:off x="567" y="2251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C"/>
            </a:p>
          </p:txBody>
        </p:sp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386" y="2251"/>
              <a:ext cx="271" cy="27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17" name="Group 28"/>
          <p:cNvGrpSpPr>
            <a:grpSpLocks/>
          </p:cNvGrpSpPr>
          <p:nvPr/>
        </p:nvGrpSpPr>
        <p:grpSpPr bwMode="auto">
          <a:xfrm>
            <a:off x="5570066" y="1571383"/>
            <a:ext cx="5845667" cy="3782183"/>
            <a:chOff x="1782" y="2576"/>
            <a:chExt cx="963" cy="366"/>
          </a:xfrm>
        </p:grpSpPr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782" y="2852"/>
              <a:ext cx="672" cy="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s-EC"/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2744" y="2576"/>
              <a:ext cx="1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s-EC"/>
            </a:p>
          </p:txBody>
        </p:sp>
        <p:sp>
          <p:nvSpPr>
            <p:cNvPr id="20" name="Rectangle 25"/>
            <p:cNvSpPr>
              <a:spLocks noChangeArrowheads="1"/>
            </p:cNvSpPr>
            <p:nvPr/>
          </p:nvSpPr>
          <p:spPr bwMode="auto">
            <a:xfrm>
              <a:off x="1882" y="2659"/>
              <a:ext cx="507" cy="22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C" sz="2400" b="1" dirty="0" smtClean="0"/>
                <a:t>Educación sexual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C" sz="2400" b="1" dirty="0" smtClean="0"/>
                <a:t>Servicios de Salud</a:t>
              </a:r>
            </a:p>
            <a:p>
              <a:pPr algn="just"/>
              <a:r>
                <a:rPr lang="es-EC" sz="2400" b="1" dirty="0"/>
                <a:t> </a:t>
              </a:r>
              <a:r>
                <a:rPr lang="es-EC" sz="2400" b="1" dirty="0" smtClean="0"/>
                <a:t>    sexual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EC" sz="2400" b="1" dirty="0" smtClean="0"/>
                <a:t>Oportunidades para</a:t>
              </a:r>
            </a:p>
            <a:p>
              <a:pPr algn="just"/>
              <a:r>
                <a:rPr lang="es-EC" sz="2400" b="1" dirty="0"/>
                <a:t> </a:t>
              </a:r>
              <a:r>
                <a:rPr lang="es-EC" sz="2400" b="1" dirty="0" smtClean="0"/>
                <a:t>     adolescentes</a:t>
              </a:r>
              <a:endParaRPr lang="es-EC" sz="2400" b="1" dirty="0"/>
            </a:p>
          </p:txBody>
        </p:sp>
      </p:grpSp>
      <p:sp>
        <p:nvSpPr>
          <p:cNvPr id="21" name="Line 29"/>
          <p:cNvSpPr>
            <a:spLocks noChangeShapeType="1"/>
          </p:cNvSpPr>
          <p:nvPr/>
        </p:nvSpPr>
        <p:spPr bwMode="auto">
          <a:xfrm>
            <a:off x="5580112" y="3640585"/>
            <a:ext cx="0" cy="23034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23" name="Line 31"/>
          <p:cNvSpPr>
            <a:spLocks noChangeShapeType="1"/>
          </p:cNvSpPr>
          <p:nvPr/>
        </p:nvSpPr>
        <p:spPr bwMode="auto">
          <a:xfrm>
            <a:off x="5148064" y="3771923"/>
            <a:ext cx="0" cy="23034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C"/>
          </a:p>
        </p:txBody>
      </p:sp>
      <p:sp>
        <p:nvSpPr>
          <p:cNvPr id="25" name="Flecha abajo 24"/>
          <p:cNvSpPr/>
          <p:nvPr/>
        </p:nvSpPr>
        <p:spPr>
          <a:xfrm>
            <a:off x="928293" y="4620259"/>
            <a:ext cx="648147" cy="54759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6" name="Esquina doblada 25"/>
          <p:cNvSpPr/>
          <p:nvPr/>
        </p:nvSpPr>
        <p:spPr>
          <a:xfrm>
            <a:off x="9863528" y="5353565"/>
            <a:ext cx="2218544" cy="1392009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dirty="0" smtClean="0">
                <a:solidFill>
                  <a:schemeClr val="tx1"/>
                </a:solidFill>
              </a:rPr>
              <a:t>Salud sexual en el currículo académico.</a:t>
            </a:r>
            <a:endParaRPr lang="es-EC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3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933731" y="209863"/>
            <a:ext cx="8244590" cy="89940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b="1" dirty="0" smtClean="0">
                <a:solidFill>
                  <a:schemeClr val="tx1"/>
                </a:solidFill>
              </a:rPr>
              <a:t>Apoyar </a:t>
            </a:r>
            <a:r>
              <a:rPr lang="es-EC" sz="2400" b="1" dirty="0">
                <a:solidFill>
                  <a:schemeClr val="tx1"/>
                </a:solidFill>
              </a:rPr>
              <a:t>los programas de prevención del embarazo en adolescentes.</a:t>
            </a:r>
            <a:endParaRPr lang="es-EC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221619829"/>
              </p:ext>
            </p:extLst>
          </p:nvPr>
        </p:nvGraphicFramePr>
        <p:xfrm>
          <a:off x="293141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Llamada de flecha a la izquierda 10"/>
          <p:cNvSpPr/>
          <p:nvPr/>
        </p:nvSpPr>
        <p:spPr>
          <a:xfrm>
            <a:off x="6340838" y="1229193"/>
            <a:ext cx="4422098" cy="1603946"/>
          </a:xfrm>
          <a:prstGeom prst="leftArrow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C" sz="2800" dirty="0" smtClean="0">
                <a:solidFill>
                  <a:schemeClr val="tx1"/>
                </a:solidFill>
              </a:rPr>
              <a:t>Sociales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C" sz="2800" dirty="0" smtClean="0">
                <a:solidFill>
                  <a:schemeClr val="tx1"/>
                </a:solidFill>
              </a:rPr>
              <a:t>Tradicionales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C" sz="2800" dirty="0" smtClean="0">
                <a:solidFill>
                  <a:schemeClr val="tx1"/>
                </a:solidFill>
              </a:rPr>
              <a:t>económicas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4100" name="Picture 4" descr="http://www.monografias.com/trabajos55/embarazo-adolescente/Image1062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733" y="2833139"/>
            <a:ext cx="24955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4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933731" y="209863"/>
            <a:ext cx="8244590" cy="89940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b="1" dirty="0">
                <a:solidFill>
                  <a:schemeClr val="tx1"/>
                </a:solidFill>
              </a:rPr>
              <a:t>Educar a las y los adolescentes en el uso de anticonceptivos.</a:t>
            </a:r>
            <a:endParaRPr lang="es-EC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744861923"/>
              </p:ext>
            </p:extLst>
          </p:nvPr>
        </p:nvGraphicFramePr>
        <p:xfrm>
          <a:off x="293141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http://www.andes.info.ec/sites/default/files/field/image/embarazo_adolescenteseman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026" y="2635848"/>
            <a:ext cx="600075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59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933731" y="209863"/>
            <a:ext cx="8244590" cy="89940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b="1" dirty="0">
                <a:solidFill>
                  <a:schemeClr val="tx1"/>
                </a:solidFill>
              </a:rPr>
              <a:t>Crear respaldo comunitario para la entrega de anticonceptivos a las y los adolescentes.</a:t>
            </a:r>
            <a:endParaRPr lang="es-EC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654611359"/>
              </p:ext>
            </p:extLst>
          </p:nvPr>
        </p:nvGraphicFramePr>
        <p:xfrm>
          <a:off x="293141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http://www.mexicomediaservice.com/wp-content/uploads/2015/05/Riesgos-del-embarazo-entre-adolescent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88" y="2236736"/>
            <a:ext cx="5755337" cy="325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13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933731" y="209863"/>
            <a:ext cx="8244590" cy="899409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b="1" dirty="0">
                <a:solidFill>
                  <a:schemeClr val="tx1"/>
                </a:solidFill>
              </a:rPr>
              <a:t>Posibilitar a las adolescentes el acceso a los servicios de anticoncepción</a:t>
            </a:r>
            <a:r>
              <a:rPr lang="es-EC" sz="2400" b="1" dirty="0" smtClean="0">
                <a:solidFill>
                  <a:schemeClr val="tx1"/>
                </a:solidFill>
              </a:rPr>
              <a:t>.</a:t>
            </a:r>
            <a:endParaRPr lang="es-EC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694071395"/>
              </p:ext>
            </p:extLst>
          </p:nvPr>
        </p:nvGraphicFramePr>
        <p:xfrm>
          <a:off x="293141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 descr="https://encrypted-tbn3.gstatic.com/images?q=tbn:ANd9GcQBG6YmQgvZy78TOgklSj3qrDF2zwaTfS1FexTz-hhixzAG4tB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578" y="1432184"/>
            <a:ext cx="3352123" cy="52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27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933731" y="209863"/>
            <a:ext cx="8244590" cy="899409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2"/>
            <a:r>
              <a:rPr lang="es-EC" sz="2400" b="1" dirty="0">
                <a:solidFill>
                  <a:schemeClr val="tx1"/>
                </a:solidFill>
              </a:rPr>
              <a:t>Empoderar a las niñas para que se resistan a las relaciones sexuales forzadas.</a:t>
            </a:r>
            <a:endParaRPr lang="es-EC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712199725"/>
              </p:ext>
            </p:extLst>
          </p:nvPr>
        </p:nvGraphicFramePr>
        <p:xfrm>
          <a:off x="0" y="133290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http://www.vistazo.com/sites/default/files/field/image/embarazo-adolescente_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286" y="2456330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86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602</Words>
  <Application>Microsoft Office PowerPoint</Application>
  <PresentationFormat>Personalizado</PresentationFormat>
  <Paragraphs>129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sala</cp:lastModifiedBy>
  <cp:revision>28</cp:revision>
  <dcterms:created xsi:type="dcterms:W3CDTF">2015-10-06T03:15:35Z</dcterms:created>
  <dcterms:modified xsi:type="dcterms:W3CDTF">2015-10-06T13:39:12Z</dcterms:modified>
</cp:coreProperties>
</file>